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4"/>
  </p:normalViewPr>
  <p:slideViewPr>
    <p:cSldViewPr snapToGrid="0" snapToObjects="1">
      <p:cViewPr varScale="1">
        <p:scale>
          <a:sx n="74" d="100"/>
          <a:sy n="74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FFFFFF"/>
                </a:solidFill>
                <a:latin typeface="Ubuntu"/>
                <a:ea typeface="DejaVu Sans"/>
              </a:rPr>
              <a:t>5-2 Síť – sériový přenos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Vysílač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" y="1769040"/>
            <a:ext cx="10080624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button_a.is_pressed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("A")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pin1.write_digital(1)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(500)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pin1.write_digital(0)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button_b.is_pressed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("B")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pin1.write_digital(1)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(2000)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pin1.write_digital(0)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display.clear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cs-CZ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Přijímač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0BAA18FF-1FD0-3246-BEDC-9B53ACF55013}"/>
              </a:ext>
            </a:extLst>
          </p:cNvPr>
          <p:cNvSpPr txBox="1"/>
          <p:nvPr/>
        </p:nvSpPr>
        <p:spPr>
          <a:xfrm>
            <a:off x="385011" y="1604211"/>
            <a:ext cx="93846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pin1.read_digital():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start =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running_time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pin1.read_digital():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konec =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running_time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konec - start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1000: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("A")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("B")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display.clear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260CB5-5485-9649-B7B3-C1F86307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41" y="0"/>
            <a:ext cx="9072000" cy="1261800"/>
          </a:xfrm>
        </p:spPr>
        <p:txBody>
          <a:bodyPr/>
          <a:lstStyle/>
          <a:p>
            <a:pPr algn="ctr"/>
            <a:r>
              <a:rPr lang="cs-CZ"/>
              <a:t>Zapojení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D9630AF-95E9-B04B-A584-E826325C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1" y="2066660"/>
            <a:ext cx="7945821" cy="44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2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183</Words>
  <Application>Microsoft Office PowerPoint</Application>
  <PresentationFormat>Vlastní</PresentationFormat>
  <Paragraphs>32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4</vt:i4>
      </vt:variant>
    </vt:vector>
  </HeadingPairs>
  <TitlesOfParts>
    <vt:vector size="12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Zapojení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19</cp:revision>
  <dcterms:created xsi:type="dcterms:W3CDTF">2018-10-08T09:38:12Z</dcterms:created>
  <dcterms:modified xsi:type="dcterms:W3CDTF">2021-06-09T10:01:19Z</dcterms:modified>
  <dc:language>cs-CZ</dc:language>
</cp:coreProperties>
</file>