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8" r:id="rId4"/>
    <p:sldId id="260" r:id="rId5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4"/>
  </p:normalViewPr>
  <p:slideViewPr>
    <p:cSldViewPr snapToGrid="0" snapToObjects="1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FFFFFF"/>
                </a:solidFill>
                <a:latin typeface="Ubuntu"/>
                <a:ea typeface="DejaVu Sans"/>
              </a:rPr>
              <a:t>5-3 Síť – obousměrný (duplexní) přenos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Program – pro oba micro:bity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47537"/>
            <a:ext cx="9069120" cy="4803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pin1.read_digital():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pin2.write_digital(1)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pin2.write_digital(0)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endParaRPr lang="cs-CZ" sz="3200" b="0" strike="noStrike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</a:rPr>
              <a:t>Zapojení</a:t>
            </a:r>
            <a:endParaRPr lang="cs-CZ" sz="4400" b="0" strike="noStrike" spc="-1" dirty="0">
              <a:latin typeface="Arial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30795D1-1646-C24D-B81D-CB4501FB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9" y="1896197"/>
            <a:ext cx="8529145" cy="47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1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85</Words>
  <Application>Microsoft Office PowerPoint</Application>
  <PresentationFormat>Vlastní</PresentationFormat>
  <Paragraphs>14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</vt:i4>
      </vt:variant>
    </vt:vector>
  </HeadingPairs>
  <TitlesOfParts>
    <vt:vector size="10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22</cp:revision>
  <dcterms:created xsi:type="dcterms:W3CDTF">2018-10-08T09:38:12Z</dcterms:created>
  <dcterms:modified xsi:type="dcterms:W3CDTF">2021-06-09T10:01:52Z</dcterms:modified>
  <dc:language>cs-CZ</dc:language>
</cp:coreProperties>
</file>