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8" r:id="rId5"/>
    <p:sldId id="259" r:id="rId6"/>
  </p:sldIdLst>
  <p:sldSz cx="10080625" cy="7559675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4"/>
  </p:normalViewPr>
  <p:slideViewPr>
    <p:cSldViewPr snapToGrid="0" snapToObjects="1">
      <p:cViewPr varScale="1">
        <p:scale>
          <a:sx n="74" d="100"/>
          <a:sy n="74" d="100"/>
        </p:scale>
        <p:origin x="14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9120" cy="8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FFFFFF"/>
                </a:solidFill>
                <a:latin typeface="Ubuntu"/>
                <a:ea typeface="DejaVu Sans"/>
              </a:rPr>
              <a:t>5-4 Síť - </a:t>
            </a:r>
            <a:r>
              <a:rPr lang="cs-CZ" sz="4400" b="0" strike="noStrike" spc="-1" dirty="0" err="1">
                <a:solidFill>
                  <a:srgbClr val="FFFFFF"/>
                </a:solidFill>
                <a:latin typeface="Ubuntu"/>
                <a:ea typeface="DejaVu Sans"/>
              </a:rPr>
              <a:t>radio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480" cy="9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lang="cs-CZ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76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Vysílač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0BAA18FF-1FD0-3246-BEDC-9B53ACF55013}"/>
              </a:ext>
            </a:extLst>
          </p:cNvPr>
          <p:cNvSpPr txBox="1"/>
          <p:nvPr/>
        </p:nvSpPr>
        <p:spPr>
          <a:xfrm>
            <a:off x="385011" y="1604211"/>
            <a:ext cx="93846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  <a:endParaRPr lang="cs-CZ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radio.on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radio.config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=23)</a:t>
            </a:r>
          </a:p>
          <a:p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button_a.is_pressed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radio.send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("Zprava")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radio.off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947BD8-2114-BE4C-AFA7-87697C78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-104346"/>
            <a:ext cx="9072000" cy="1261800"/>
          </a:xfrm>
        </p:spPr>
        <p:txBody>
          <a:bodyPr/>
          <a:lstStyle/>
          <a:p>
            <a:pPr algn="ctr"/>
            <a:r>
              <a:rPr lang="cs-CZ" dirty="0"/>
              <a:t>Přijímač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8905BC7-C735-9E4E-BB2E-646C55488C4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298863"/>
            <a:ext cx="9072000" cy="60267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cs-CZ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 marL="0" indent="0">
              <a:buNone/>
            </a:pPr>
            <a:r>
              <a:rPr lang="cs-CZ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cs-CZ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  <a:endParaRPr lang="cs-CZ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radio.on</a:t>
            </a:r>
            <a:r>
              <a:rPr lang="cs-CZ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cs-CZ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radio.config</a:t>
            </a:r>
            <a:r>
              <a:rPr lang="cs-CZ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  <a:r>
              <a:rPr lang="cs-CZ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=23)</a:t>
            </a:r>
          </a:p>
          <a:p>
            <a:pPr marL="0" indent="0">
              <a:buNone/>
            </a:pPr>
            <a:r>
              <a:rPr lang="cs-CZ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cs-CZ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zprava = </a:t>
            </a:r>
            <a:r>
              <a:rPr lang="cs-CZ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radio.receive</a:t>
            </a:r>
            <a:r>
              <a:rPr lang="cs-CZ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cs-CZ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(zprava):</a:t>
            </a:r>
          </a:p>
          <a:p>
            <a:pPr marL="0" indent="0">
              <a:buNone/>
            </a:pPr>
            <a:r>
              <a:rPr lang="cs-CZ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display.scroll</a:t>
            </a:r>
            <a:r>
              <a:rPr lang="cs-CZ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(zprava)</a:t>
            </a:r>
          </a:p>
          <a:p>
            <a:pPr marL="0" indent="0">
              <a:buNone/>
            </a:pPr>
            <a:r>
              <a:rPr lang="cs-CZ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zprava = ""</a:t>
            </a:r>
          </a:p>
          <a:p>
            <a:pPr marL="0" indent="0">
              <a:buNone/>
            </a:pPr>
            <a:r>
              <a:rPr lang="cs-CZ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radio.off</a:t>
            </a:r>
            <a:r>
              <a:rPr lang="cs-CZ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cs-CZ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50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106</Words>
  <Application>Microsoft Office PowerPoint</Application>
  <PresentationFormat>Vlastní</PresentationFormat>
  <Paragraphs>23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3</vt:i4>
      </vt:variant>
    </vt:vector>
  </HeadingPairs>
  <TitlesOfParts>
    <vt:vector size="11" baseType="lpstr">
      <vt:lpstr>Arial</vt:lpstr>
      <vt:lpstr>Courier New</vt:lpstr>
      <vt:lpstr>Symbol</vt:lpstr>
      <vt:lpstr>Ubuntu</vt:lpstr>
      <vt:lpstr>Wingdings</vt:lpstr>
      <vt:lpstr>Office Theme</vt:lpstr>
      <vt:lpstr>Office Theme</vt:lpstr>
      <vt:lpstr>Office Theme</vt:lpstr>
      <vt:lpstr>Prezentace aplikace PowerPoint</vt:lpstr>
      <vt:lpstr>Prezentace aplikace PowerPoint</vt:lpstr>
      <vt:lpstr>Přijímač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Pech Jiří Mgr. Ph.D.</cp:lastModifiedBy>
  <cp:revision>22</cp:revision>
  <dcterms:created xsi:type="dcterms:W3CDTF">2018-10-08T09:38:12Z</dcterms:created>
  <dcterms:modified xsi:type="dcterms:W3CDTF">2021-06-09T10:02:50Z</dcterms:modified>
  <dc:language>cs-CZ</dc:language>
</cp:coreProperties>
</file>