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6-2 Periferie – Magická lampa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25609" y="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Zapojení</a:t>
            </a:r>
            <a:endParaRPr lang="cs-CZ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Obrázek 3"/>
          <p:cNvPicPr/>
          <p:nvPr/>
        </p:nvPicPr>
        <p:blipFill>
          <a:blip r:embed="rId2"/>
          <a:stretch/>
        </p:blipFill>
        <p:spPr>
          <a:xfrm>
            <a:off x="1015200" y="1797120"/>
            <a:ext cx="7074360" cy="530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-835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Poznámky</a:t>
            </a:r>
            <a:endParaRPr lang="cs-CZ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cs-CZ" sz="32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Následující program – magická lampa</a:t>
            </a:r>
            <a:endParaRPr lang="cs-CZ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Použit analogový výstup.</a:t>
            </a:r>
            <a:endParaRPr lang="cs-CZ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Barvy se náhodně postupně rozsvěcí a současně zhasíná předchozí barva.</a:t>
            </a:r>
            <a:endParaRPr lang="cs-CZ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Ošetřeno aby se barvy neopakovaly.</a:t>
            </a:r>
            <a:endParaRPr lang="cs-CZ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-10728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 </a:t>
            </a:r>
            <a:r>
              <a:rPr lang="cs-CZ" sz="4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Magická lampa</a:t>
            </a:r>
            <a:endParaRPr lang="cs-CZ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276920"/>
            <a:ext cx="9071640" cy="6153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cs-CZ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47640" y="1432440"/>
            <a:ext cx="8640360" cy="5674942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</a:rPr>
              <a:t>from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 err="1">
                <a:solidFill>
                  <a:srgbClr val="0000FF"/>
                </a:solidFill>
                <a:latin typeface="Courier New"/>
              </a:rPr>
              <a:t>microbit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>
                <a:solidFill>
                  <a:srgbClr val="008000"/>
                </a:solidFill>
                <a:latin typeface="Courier New"/>
              </a:rPr>
              <a:t>import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*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8000"/>
                </a:solidFill>
                <a:latin typeface="Courier New"/>
              </a:rPr>
              <a:t>import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 err="1">
                <a:solidFill>
                  <a:srgbClr val="0000FF"/>
                </a:solidFill>
                <a:latin typeface="Courier New"/>
              </a:rPr>
              <a:t>random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A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[pin0, pin1, pin2]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minula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2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</a:rPr>
              <a:t>while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</a:rPr>
              <a:t>True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:    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barva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random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randint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2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</a:rPr>
              <a:t>while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(barva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==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minula):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    barva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random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randint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2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delka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random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randint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1000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5000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</a:rPr>
              <a:t>for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cs-CZ" sz="2400" b="0" strike="noStrike" spc="-1" dirty="0">
                <a:solidFill>
                  <a:srgbClr val="AA22FF"/>
                </a:solidFill>
                <a:latin typeface="Courier New"/>
              </a:rPr>
              <a:t>in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</a:rPr>
              <a:t>range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0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1024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):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    A[barva]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write_analog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(I)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    A[minula]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write_analog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1023-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I)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sleep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2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sleep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</a:rPr>
              <a:t>delka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cs-CZ" sz="2400" b="0" strike="noStrike" spc="-1" dirty="0">
              <a:latin typeface="Arial"/>
            </a:endParaRPr>
          </a:p>
          <a:p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   minula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</a:rPr>
              <a:t>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</a:rPr>
              <a:t> barva</a:t>
            </a:r>
            <a:endParaRPr lang="cs-CZ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148</Words>
  <Application>Microsoft Office PowerPoint</Application>
  <PresentationFormat>Vlastní</PresentationFormat>
  <Paragraphs>25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4</vt:i4>
      </vt:variant>
    </vt:vector>
  </HeadingPairs>
  <TitlesOfParts>
    <vt:vector size="12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23</cp:revision>
  <cp:lastPrinted>2019-03-13T11:21:41Z</cp:lastPrinted>
  <dcterms:created xsi:type="dcterms:W3CDTF">2018-10-08T09:38:12Z</dcterms:created>
  <dcterms:modified xsi:type="dcterms:W3CDTF">2021-06-09T10:08:04Z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