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2"/>
  </p:normalViewPr>
  <p:slideViewPr>
    <p:cSldViewPr snapToGrid="0" snapToObjects="1">
      <p:cViewPr varScale="1">
        <p:scale>
          <a:sx n="113" d="100"/>
          <a:sy n="113" d="100"/>
        </p:scale>
        <p:origin x="5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6/16/19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6/16/19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Best idea from Team 32</a:t>
            </a:r>
            <a:endParaRPr lang="en-US" dirty="0"/>
          </a:p>
        </p:txBody>
      </p:sp>
      <p:sp>
        <p:nvSpPr>
          <p:cNvPr id="3" name="Subtitle 2"/>
          <p:cNvSpPr>
            <a:spLocks noGrp="1"/>
          </p:cNvSpPr>
          <p:nvPr>
            <p:ph type="subTitle" idx="1"/>
          </p:nvPr>
        </p:nvSpPr>
        <p:spPr/>
        <p:txBody>
          <a:bodyPr/>
          <a:lstStyle/>
          <a:p>
            <a:r>
              <a:rPr lang="en-US" dirty="0" smtClean="0"/>
              <a:t>Suitable For Option2 most</a:t>
            </a:r>
            <a:endParaRPr lang="en-US" dirty="0"/>
          </a:p>
        </p:txBody>
      </p:sp>
    </p:spTree>
    <p:extLst>
      <p:ext uri="{BB962C8B-B14F-4D97-AF65-F5344CB8AC3E}">
        <p14:creationId xmlns:p14="http://schemas.microsoft.com/office/powerpoint/2010/main" val="73532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know key id number of activity</a:t>
            </a:r>
            <a:endParaRPr lang="en-US" dirty="0"/>
          </a:p>
        </p:txBody>
      </p:sp>
      <p:sp>
        <p:nvSpPr>
          <p:cNvPr id="3" name="Content Placeholder 2"/>
          <p:cNvSpPr>
            <a:spLocks noGrp="1"/>
          </p:cNvSpPr>
          <p:nvPr>
            <p:ph idx="1"/>
          </p:nvPr>
        </p:nvSpPr>
        <p:spPr/>
        <p:txBody>
          <a:bodyPr/>
          <a:lstStyle/>
          <a:p>
            <a:r>
              <a:rPr lang="en-US" dirty="0" smtClean="0"/>
              <a:t>Expected output:</a:t>
            </a:r>
          </a:p>
          <a:p>
            <a:r>
              <a:rPr lang="en-US" dirty="0" smtClean="0"/>
              <a:t>1 means Yes, then give the specified activity</a:t>
            </a:r>
          </a:p>
          <a:p>
            <a:r>
              <a:rPr lang="en-US" dirty="0" smtClean="0"/>
              <a:t>0 mean No, then go to the next question</a:t>
            </a:r>
            <a:endParaRPr lang="en-US" dirty="0"/>
          </a:p>
        </p:txBody>
      </p:sp>
    </p:spTree>
    <p:extLst>
      <p:ext uri="{BB962C8B-B14F-4D97-AF65-F5344CB8AC3E}">
        <p14:creationId xmlns:p14="http://schemas.microsoft.com/office/powerpoint/2010/main" val="183945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said no, then do you have a given </a:t>
            </a:r>
            <a:r>
              <a:rPr lang="en-US" dirty="0" smtClean="0"/>
              <a:t>type?</a:t>
            </a:r>
            <a:endParaRPr lang="en-US" dirty="0"/>
          </a:p>
        </p:txBody>
      </p:sp>
      <p:sp>
        <p:nvSpPr>
          <p:cNvPr id="3" name="Content Placeholder 2"/>
          <p:cNvSpPr>
            <a:spLocks noGrp="1"/>
          </p:cNvSpPr>
          <p:nvPr>
            <p:ph idx="1"/>
          </p:nvPr>
        </p:nvSpPr>
        <p:spPr/>
        <p:txBody>
          <a:bodyPr/>
          <a:lstStyle/>
          <a:p>
            <a:r>
              <a:rPr lang="en-US" dirty="0" smtClean="0"/>
              <a:t>Expected output:</a:t>
            </a:r>
          </a:p>
          <a:p>
            <a:r>
              <a:rPr lang="en-US" dirty="0" smtClean="0"/>
              <a:t>1 means Yes, </a:t>
            </a:r>
            <a:r>
              <a:rPr lang="en-US" dirty="0"/>
              <a:t>You said yes, then please enter a number(1 for education, 2 for recreational, 3 for social, 4 for </a:t>
            </a:r>
            <a:r>
              <a:rPr lang="en-US" dirty="0" err="1"/>
              <a:t>diy</a:t>
            </a:r>
            <a:r>
              <a:rPr lang="en-US" dirty="0"/>
              <a:t>, 5 for charity, 6 for cooking, 7 for relaxation, 8 for music or 9 for busywork</a:t>
            </a:r>
            <a:r>
              <a:rPr lang="en-US" dirty="0" smtClean="0"/>
              <a:t>)” </a:t>
            </a:r>
          </a:p>
          <a:p>
            <a:r>
              <a:rPr lang="en-US" dirty="0" smtClean="0"/>
              <a:t>0 means No, go to the next question</a:t>
            </a:r>
            <a:endParaRPr lang="en-US" dirty="0"/>
          </a:p>
        </p:txBody>
      </p:sp>
    </p:spTree>
    <p:extLst>
      <p:ext uri="{BB962C8B-B14F-4D97-AF65-F5344CB8AC3E}">
        <p14:creationId xmlns:p14="http://schemas.microsoft.com/office/powerpoint/2010/main" val="100527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said no, </a:t>
            </a:r>
            <a:r>
              <a:rPr lang="en-US" dirty="0"/>
              <a:t>then do you know participants number?</a:t>
            </a:r>
          </a:p>
        </p:txBody>
      </p:sp>
      <p:sp>
        <p:nvSpPr>
          <p:cNvPr id="3" name="Content Placeholder 2"/>
          <p:cNvSpPr>
            <a:spLocks noGrp="1"/>
          </p:cNvSpPr>
          <p:nvPr>
            <p:ph idx="1"/>
          </p:nvPr>
        </p:nvSpPr>
        <p:spPr/>
        <p:txBody>
          <a:bodyPr/>
          <a:lstStyle/>
          <a:p>
            <a:r>
              <a:rPr lang="en-US" dirty="0" smtClean="0"/>
              <a:t>Expected output:</a:t>
            </a:r>
          </a:p>
          <a:p>
            <a:r>
              <a:rPr lang="en-US" dirty="0" smtClean="0"/>
              <a:t>1 means Yes, get the Query information related to participants</a:t>
            </a:r>
          </a:p>
          <a:p>
            <a:r>
              <a:rPr lang="en-US" dirty="0" smtClean="0"/>
              <a:t>0 means No, go to the next question</a:t>
            </a:r>
            <a:endParaRPr lang="en-US" dirty="0"/>
          </a:p>
        </p:txBody>
      </p:sp>
    </p:spTree>
    <p:extLst>
      <p:ext uri="{BB962C8B-B14F-4D97-AF65-F5344CB8AC3E}">
        <p14:creationId xmlns:p14="http://schemas.microsoft.com/office/powerpoint/2010/main" val="12084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next question</a:t>
            </a:r>
            <a:r>
              <a:rPr lang="mr-IN" dirty="0" smtClean="0"/>
              <a:t>…</a:t>
            </a:r>
            <a:endParaRPr lang="en-US" dirty="0"/>
          </a:p>
        </p:txBody>
      </p:sp>
      <p:sp>
        <p:nvSpPr>
          <p:cNvPr id="3" name="Content Placeholder 2"/>
          <p:cNvSpPr>
            <a:spLocks noGrp="1"/>
          </p:cNvSpPr>
          <p:nvPr>
            <p:ph idx="1"/>
          </p:nvPr>
        </p:nvSpPr>
        <p:spPr/>
        <p:txBody>
          <a:bodyPr/>
          <a:lstStyle/>
          <a:p>
            <a:r>
              <a:rPr lang="en-US" dirty="0" smtClean="0"/>
              <a:t>After all questions related to key id number, given type, participants number, price and </a:t>
            </a:r>
            <a:r>
              <a:rPr lang="en-US" dirty="0" smtClean="0"/>
              <a:t>accessibility </a:t>
            </a:r>
            <a:r>
              <a:rPr lang="en-US" dirty="0" smtClean="0"/>
              <a:t>information have been answered, we get the right Query info, then with the help of </a:t>
            </a:r>
            <a:r>
              <a:rPr lang="en-US" dirty="0" err="1" smtClean="0"/>
              <a:t>boredapi</a:t>
            </a:r>
            <a:r>
              <a:rPr lang="en-US" dirty="0" smtClean="0"/>
              <a:t>, we return fresh bird(user) the right activity he or she would like to do.</a:t>
            </a:r>
          </a:p>
          <a:p>
            <a:endParaRPr lang="en-US" dirty="0"/>
          </a:p>
          <a:p>
            <a:r>
              <a:rPr lang="en-US" dirty="0" smtClean="0"/>
              <a:t>If answers for all questions are no, we just give fresh bird a random activity as the output</a:t>
            </a:r>
            <a:r>
              <a:rPr lang="en-US" dirty="0" smtClean="0">
                <a:sym typeface="Wingdings"/>
              </a:rPr>
              <a:t></a:t>
            </a:r>
          </a:p>
          <a:p>
            <a:endParaRPr lang="en-US" dirty="0">
              <a:sym typeface="Wingdings"/>
            </a:endParaRPr>
          </a:p>
          <a:p>
            <a:r>
              <a:rPr lang="en-US" dirty="0" smtClean="0">
                <a:sym typeface="Wingdings"/>
              </a:rPr>
              <a:t>If fresh bird gives the wrong answer (for example he input 1000 for the number of participants), we return error information and let him try again until he gets the right activity to kill the free time!</a:t>
            </a:r>
            <a:endParaRPr lang="en-US" dirty="0"/>
          </a:p>
        </p:txBody>
      </p:sp>
    </p:spTree>
    <p:extLst>
      <p:ext uri="{BB962C8B-B14F-4D97-AF65-F5344CB8AC3E}">
        <p14:creationId xmlns:p14="http://schemas.microsoft.com/office/powerpoint/2010/main" val="26194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
        <p:nvSpPr>
          <p:cNvPr id="5" name="TextBox 4"/>
          <p:cNvSpPr txBox="1"/>
          <p:nvPr/>
        </p:nvSpPr>
        <p:spPr>
          <a:xfrm>
            <a:off x="3872090" y="2370667"/>
            <a:ext cx="3397954" cy="369332"/>
          </a:xfrm>
          <a:prstGeom prst="rect">
            <a:avLst/>
          </a:prstGeom>
          <a:noFill/>
        </p:spPr>
        <p:txBody>
          <a:bodyPr wrap="square" rtlCol="0">
            <a:spAutoFit/>
          </a:bodyPr>
          <a:lstStyle/>
          <a:p>
            <a:pPr algn="r"/>
            <a:r>
              <a:rPr lang="en-US" dirty="0" smtClean="0"/>
              <a:t>Do you know attribute 1?</a:t>
            </a:r>
            <a:endParaRPr lang="en-US" dirty="0"/>
          </a:p>
        </p:txBody>
      </p:sp>
      <p:sp>
        <p:nvSpPr>
          <p:cNvPr id="6" name="TextBox 5"/>
          <p:cNvSpPr txBox="1"/>
          <p:nvPr/>
        </p:nvSpPr>
        <p:spPr>
          <a:xfrm>
            <a:off x="2449690" y="3138311"/>
            <a:ext cx="2009422" cy="369332"/>
          </a:xfrm>
          <a:prstGeom prst="rect">
            <a:avLst/>
          </a:prstGeom>
          <a:noFill/>
        </p:spPr>
        <p:txBody>
          <a:bodyPr wrap="square" rtlCol="0">
            <a:spAutoFit/>
          </a:bodyPr>
          <a:lstStyle/>
          <a:p>
            <a:r>
              <a:rPr lang="en-US" smtClean="0"/>
              <a:t>Yes(Enter 1)</a:t>
            </a:r>
            <a:endParaRPr lang="en-US"/>
          </a:p>
        </p:txBody>
      </p:sp>
      <p:sp>
        <p:nvSpPr>
          <p:cNvPr id="7" name="TextBox 6"/>
          <p:cNvSpPr txBox="1"/>
          <p:nvPr/>
        </p:nvSpPr>
        <p:spPr>
          <a:xfrm>
            <a:off x="6604000" y="3138311"/>
            <a:ext cx="1693333" cy="369332"/>
          </a:xfrm>
          <a:prstGeom prst="rect">
            <a:avLst/>
          </a:prstGeom>
          <a:noFill/>
        </p:spPr>
        <p:txBody>
          <a:bodyPr wrap="square" rtlCol="0">
            <a:spAutoFit/>
          </a:bodyPr>
          <a:lstStyle/>
          <a:p>
            <a:r>
              <a:rPr lang="en-US" dirty="0" smtClean="0"/>
              <a:t>No(Enter 0)</a:t>
            </a:r>
            <a:endParaRPr lang="en-US" dirty="0"/>
          </a:p>
        </p:txBody>
      </p:sp>
      <p:sp>
        <p:nvSpPr>
          <p:cNvPr id="8" name="TextBox 7"/>
          <p:cNvSpPr txBox="1"/>
          <p:nvPr/>
        </p:nvSpPr>
        <p:spPr>
          <a:xfrm>
            <a:off x="2551289" y="3962400"/>
            <a:ext cx="1794933" cy="646331"/>
          </a:xfrm>
          <a:prstGeom prst="rect">
            <a:avLst/>
          </a:prstGeom>
          <a:noFill/>
        </p:spPr>
        <p:txBody>
          <a:bodyPr wrap="square" rtlCol="0">
            <a:spAutoFit/>
          </a:bodyPr>
          <a:lstStyle/>
          <a:p>
            <a:r>
              <a:rPr lang="en-US" dirty="0" smtClean="0"/>
              <a:t>Enter value for </a:t>
            </a:r>
            <a:r>
              <a:rPr lang="en-US" smtClean="0"/>
              <a:t>this attribute</a:t>
            </a:r>
            <a:endParaRPr lang="en-US"/>
          </a:p>
        </p:txBody>
      </p:sp>
      <p:cxnSp>
        <p:nvCxnSpPr>
          <p:cNvPr id="10" name="Straight Arrow Connector 9"/>
          <p:cNvCxnSpPr/>
          <p:nvPr/>
        </p:nvCxnSpPr>
        <p:spPr>
          <a:xfrm>
            <a:off x="3273778" y="4608731"/>
            <a:ext cx="0" cy="832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56933" y="5441244"/>
            <a:ext cx="1433689" cy="646331"/>
          </a:xfrm>
          <a:prstGeom prst="rect">
            <a:avLst/>
          </a:prstGeom>
          <a:noFill/>
        </p:spPr>
        <p:txBody>
          <a:bodyPr wrap="square" rtlCol="0">
            <a:spAutoFit/>
          </a:bodyPr>
          <a:lstStyle/>
          <a:p>
            <a:r>
              <a:rPr lang="en-US" dirty="0" smtClean="0"/>
              <a:t>Is value in the range?</a:t>
            </a:r>
            <a:endParaRPr lang="en-US" dirty="0"/>
          </a:p>
        </p:txBody>
      </p:sp>
      <p:sp>
        <p:nvSpPr>
          <p:cNvPr id="12" name="TextBox 11"/>
          <p:cNvSpPr txBox="1"/>
          <p:nvPr/>
        </p:nvSpPr>
        <p:spPr>
          <a:xfrm>
            <a:off x="3448755" y="6273757"/>
            <a:ext cx="1614311" cy="646331"/>
          </a:xfrm>
          <a:prstGeom prst="rect">
            <a:avLst/>
          </a:prstGeom>
          <a:noFill/>
        </p:spPr>
        <p:txBody>
          <a:bodyPr wrap="square" rtlCol="0">
            <a:spAutoFit/>
          </a:bodyPr>
          <a:lstStyle/>
          <a:p>
            <a:r>
              <a:rPr lang="en-US" dirty="0" smtClean="0"/>
              <a:t>Yes, return activity</a:t>
            </a:r>
            <a:endParaRPr lang="en-US" dirty="0"/>
          </a:p>
        </p:txBody>
      </p:sp>
      <p:sp>
        <p:nvSpPr>
          <p:cNvPr id="13" name="TextBox 12"/>
          <p:cNvSpPr txBox="1"/>
          <p:nvPr/>
        </p:nvSpPr>
        <p:spPr>
          <a:xfrm>
            <a:off x="1061156" y="6273756"/>
            <a:ext cx="1388534" cy="646331"/>
          </a:xfrm>
          <a:prstGeom prst="rect">
            <a:avLst/>
          </a:prstGeom>
          <a:noFill/>
        </p:spPr>
        <p:txBody>
          <a:bodyPr wrap="square" rtlCol="0">
            <a:spAutoFit/>
          </a:bodyPr>
          <a:lstStyle/>
          <a:p>
            <a:r>
              <a:rPr lang="en-US" dirty="0" smtClean="0"/>
              <a:t>No, give error </a:t>
            </a:r>
            <a:r>
              <a:rPr lang="en-US" dirty="0" err="1" smtClean="0"/>
              <a:t>infor</a:t>
            </a:r>
            <a:endParaRPr lang="en-US" dirty="0"/>
          </a:p>
        </p:txBody>
      </p:sp>
      <p:cxnSp>
        <p:nvCxnSpPr>
          <p:cNvPr id="15" name="Straight Arrow Connector 14"/>
          <p:cNvCxnSpPr>
            <a:endCxn id="13" idx="0"/>
          </p:cNvCxnSpPr>
          <p:nvPr/>
        </p:nvCxnSpPr>
        <p:spPr>
          <a:xfrm flipH="1">
            <a:off x="1755423" y="6087575"/>
            <a:ext cx="1044221" cy="186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635022" y="6087575"/>
            <a:ext cx="496711" cy="290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3" idx="1"/>
          </p:cNvCxnSpPr>
          <p:nvPr/>
        </p:nvCxnSpPr>
        <p:spPr>
          <a:xfrm flipH="1" flipV="1">
            <a:off x="474133" y="6596921"/>
            <a:ext cx="58702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4133" y="2555333"/>
            <a:ext cx="0" cy="404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74133" y="2555333"/>
            <a:ext cx="3781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149600" y="2739999"/>
            <a:ext cx="1625600" cy="39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847644" y="2739999"/>
            <a:ext cx="1422400" cy="39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73777" y="3507643"/>
            <a:ext cx="0" cy="545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095999" y="4052711"/>
            <a:ext cx="3160890" cy="646331"/>
          </a:xfrm>
          <a:prstGeom prst="rect">
            <a:avLst/>
          </a:prstGeom>
          <a:noFill/>
        </p:spPr>
        <p:txBody>
          <a:bodyPr wrap="square" rtlCol="0">
            <a:spAutoFit/>
          </a:bodyPr>
          <a:lstStyle/>
          <a:p>
            <a:r>
              <a:rPr lang="en-US" dirty="0" smtClean="0"/>
              <a:t>You said No, do you know attribute 2?</a:t>
            </a:r>
            <a:endParaRPr lang="en-US" dirty="0"/>
          </a:p>
        </p:txBody>
      </p:sp>
      <p:cxnSp>
        <p:nvCxnSpPr>
          <p:cNvPr id="36" name="Straight Arrow Connector 35"/>
          <p:cNvCxnSpPr/>
          <p:nvPr/>
        </p:nvCxnSpPr>
        <p:spPr>
          <a:xfrm>
            <a:off x="7270044" y="3507643"/>
            <a:ext cx="0" cy="545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4" idx="1"/>
          </p:cNvCxnSpPr>
          <p:nvPr/>
        </p:nvCxnSpPr>
        <p:spPr>
          <a:xfrm rot="10800000">
            <a:off x="4131733" y="3322977"/>
            <a:ext cx="1964266" cy="1052900"/>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6" name="Elbow Connector 45"/>
          <p:cNvCxnSpPr>
            <a:stCxn id="34" idx="3"/>
            <a:endCxn id="7" idx="3"/>
          </p:cNvCxnSpPr>
          <p:nvPr/>
        </p:nvCxnSpPr>
        <p:spPr>
          <a:xfrm flipH="1" flipV="1">
            <a:off x="8297333" y="3322977"/>
            <a:ext cx="959556" cy="1052900"/>
          </a:xfrm>
          <a:prstGeom prst="bentConnector3">
            <a:avLst>
              <a:gd name="adj1" fmla="val -23824"/>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46316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28</TotalTime>
  <Words>306</Words>
  <Application>Microsoft Macintosh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Century Gothic</vt:lpstr>
      <vt:lpstr>Mangal</vt:lpstr>
      <vt:lpstr>Wingdings</vt:lpstr>
      <vt:lpstr>Wingdings 2</vt:lpstr>
      <vt:lpstr>Quotable</vt:lpstr>
      <vt:lpstr>Best idea from Team 32</vt:lpstr>
      <vt:lpstr>Do you know key id number of activity</vt:lpstr>
      <vt:lpstr>You said no, then do you have a given type?</vt:lpstr>
      <vt:lpstr>You said no, then do you know participants number?</vt:lpstr>
      <vt:lpstr>The next question…</vt:lpstr>
      <vt:lpstr>Flow chart</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idea from Team 32</dc:title>
  <dc:creator>Microsoft Office User</dc:creator>
  <cp:lastModifiedBy>Microsoft Office User</cp:lastModifiedBy>
  <cp:revision>5</cp:revision>
  <dcterms:created xsi:type="dcterms:W3CDTF">2019-06-16T03:13:19Z</dcterms:created>
  <dcterms:modified xsi:type="dcterms:W3CDTF">2019-06-16T11:33:48Z</dcterms:modified>
</cp:coreProperties>
</file>