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1B880-FFC6-43FE-8E37-764BB14B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AA905-0050-4A88-8ECD-7533D77BC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4958C-A702-43EB-BA01-0279D509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F0E8D-27B9-498E-9C84-73EAEC6D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0AD1D-7925-40B5-9A06-E0FCF96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B884-7DF1-4DC4-9B64-3A0A8467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71AE4-2229-4870-BA67-2E817674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FAD2F-955B-4EE3-B1DA-9090F32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90448-56B8-4DE8-8AEF-9F7A5A98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2DA83-BD23-48C9-9A0B-066F293F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2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0B660D-DE5B-4899-BC2E-D52B063BF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7328C-F17E-41F2-AF0A-632DD6E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99B64-2D3E-4255-92C5-F0923ABF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7D544-3303-4873-8D31-37B8E8E9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324C1-3A20-4EAA-84BF-1F56489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69C6-CB40-4C91-B34C-D46997F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19483-FC58-4F17-887D-F6F7FEF3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41CB3-FBDC-464F-939F-16D0CCA8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337A8-87F5-4FCB-B6B3-EE474552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EC63C-1AE0-4D4F-9B3E-03F44817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FACCF-8AEB-4C2D-9E79-A01D88E5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DA9BB-7CC6-4C02-AD92-07C08DEF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3D68C-8F6C-4BBF-895C-FACB40B2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D0D7-C79A-45D1-B548-492D36E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AB63-7465-4D8D-AF5E-C3809EBF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0512-BBA7-4C7C-BA1B-7AF04C96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C4E82-29B4-4627-8A5E-06B0CA193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D9ADB-4D24-4F1E-B90E-66E9E0D51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1A951-7A50-49D4-820F-5D47F839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0381E-9238-43F6-AF22-D1BE9D13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C002E-FFFA-4887-9087-B900590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9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FC2D8-4611-4978-BAE7-E1D871C8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14E00-D829-4F1A-9F3B-F1B6B673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DEE22-3753-478E-959A-A372B469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DFFD79-DCF1-464A-AA1C-9F00FBAE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E1B4B4-FE63-4134-943B-C39B3E98D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6FC5F-AA46-472A-BD0F-FCCC01AC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2AF6C-F728-4D7B-B1B0-13A01C24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8587F-793A-4DA7-A587-0ED049F1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6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DC31-D61D-4602-966F-986319FE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33BE1-53E6-4E2A-9618-AB3D0831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183A4-3C5F-4103-AA29-5004E582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A162D-BE6C-45E9-81C3-33D8500B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02DF0D-A527-4F15-BB12-1262E0C9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2B28A-E62A-410F-8163-C7F045BF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91ECB-765B-4BE9-BF77-22BC5CC2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5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5C35F-A734-4B73-9753-61622FEC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EE1D-40F7-46B3-B2E1-CB6FAF83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915D4-539E-4CCB-8D17-3D0266CC4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34DB3-57B5-440B-A23E-FAEC4382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FBB9D-E728-478F-BED2-C9E2DA1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36DAA-8819-404E-BE30-98652D6E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2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FBD89-21E2-4CD4-8579-F254982A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4DDD3-08E9-4F0D-A375-988768CD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CE35C-BBD6-429A-9BE0-9160B309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5A9F3-7700-43EC-BFAC-ECB93118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4BA95-7961-44DA-9BF1-EE5433E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44DFA-3EA3-4C1E-8514-A469007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3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2574F5-87C2-48CE-9C43-CF7992D6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92920-8089-4546-9459-EBCEAA1B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F32CD-644F-47BF-B523-10D1B13FA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D5E6-2783-4C42-8BD2-7D59F8BFD9FD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F95C3-9291-47B8-8304-956EE1B6B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53061-0EBD-486C-9D34-34D629EE9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1FAA-F19C-4E75-A50E-65D8E416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CEC935-1ADB-44C3-93A8-16BAD709B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50" y="4901169"/>
            <a:ext cx="9144000" cy="457199"/>
          </a:xfrm>
        </p:spPr>
        <p:txBody>
          <a:bodyPr/>
          <a:lstStyle/>
          <a:p>
            <a:r>
              <a:rPr lang="ko-KR" altLang="en-US" dirty="0"/>
              <a:t>허철훈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C120CD-D38C-48C6-8E27-2012F6EA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44"/>
            <a:ext cx="12153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2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 (Clustering)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Sub-tasks</a:t>
            </a:r>
          </a:p>
          <a:p>
            <a:pPr lvl="1"/>
            <a:r>
              <a:rPr lang="en-US" altLang="ko-KR" dirty="0"/>
              <a:t>Clustering</a:t>
            </a:r>
          </a:p>
          <a:p>
            <a:pPr lvl="2"/>
            <a:r>
              <a:rPr lang="ko-KR" altLang="en-US" dirty="0"/>
              <a:t>추출된 </a:t>
            </a:r>
            <a:r>
              <a:rPr lang="en-US" altLang="ko-KR" dirty="0"/>
              <a:t>mentions</a:t>
            </a:r>
            <a:r>
              <a:rPr lang="ko-KR" altLang="en-US" dirty="0"/>
              <a:t>들 중 같은 개체를 의미하는 </a:t>
            </a:r>
            <a:r>
              <a:rPr lang="en-US" altLang="ko-KR" dirty="0"/>
              <a:t>mentions</a:t>
            </a:r>
            <a:r>
              <a:rPr lang="ko-KR" altLang="en-US" dirty="0"/>
              <a:t>를 묶는다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고려하는 </a:t>
            </a:r>
            <a:r>
              <a:rPr lang="en-US" altLang="ko-KR" dirty="0"/>
              <a:t>mention </a:t>
            </a:r>
            <a:r>
              <a:rPr lang="ko-KR" altLang="en-US" dirty="0"/>
              <a:t>보다 앞에 있는 </a:t>
            </a:r>
            <a:r>
              <a:rPr lang="en-US" altLang="ko-KR" dirty="0"/>
              <a:t>mentions </a:t>
            </a:r>
            <a:r>
              <a:rPr lang="ko-KR" altLang="en-US" dirty="0"/>
              <a:t>중 하나를 선행사로 선택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811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 (Clustering)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3D0DF6-7722-4816-BC1A-63F431A2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8" y="1495425"/>
            <a:ext cx="8130402" cy="4681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3FA6B0-07DD-4CBB-880A-71D77B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8" y="6045200"/>
            <a:ext cx="5476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4DE888-90F1-43FC-A763-364561A4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55" y="2447925"/>
            <a:ext cx="5915025" cy="2095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07B834-3FD4-485F-8D3C-94C39C43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Learning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Objective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8A49C6-6168-47F4-820D-125F181E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55" y="5245100"/>
            <a:ext cx="3295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55C91D-013B-4092-BA34-A9A49782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04950"/>
            <a:ext cx="11963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06F6D-AEDA-417D-A6E1-8A1ABA8A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1" y="1408859"/>
            <a:ext cx="59340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8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151D71-04F6-4287-BDB5-C370851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91047" cy="4351338"/>
          </a:xfrm>
        </p:spPr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task</a:t>
            </a:r>
            <a:r>
              <a:rPr lang="ko-KR" altLang="en-US" dirty="0"/>
              <a:t>에 대한 최초의 </a:t>
            </a:r>
            <a:r>
              <a:rPr lang="en-US" altLang="ko-KR" dirty="0"/>
              <a:t>e2e model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en-US" altLang="ko-KR" dirty="0"/>
              <a:t>Span representation </a:t>
            </a:r>
            <a:r>
              <a:rPr lang="ko-KR" altLang="en-US" dirty="0"/>
              <a:t>제안 </a:t>
            </a:r>
            <a:r>
              <a:rPr lang="en-US" altLang="ko-KR" dirty="0"/>
              <a:t>(</a:t>
            </a:r>
            <a:r>
              <a:rPr lang="ko-KR" altLang="en-US" dirty="0"/>
              <a:t>현재까지 다양한 </a:t>
            </a:r>
            <a:r>
              <a:rPr lang="en-US" altLang="ko-KR" dirty="0"/>
              <a:t>NLP tasks</a:t>
            </a:r>
            <a:r>
              <a:rPr lang="ko-KR" altLang="en-US" dirty="0"/>
              <a:t>에서 활용됨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당시 </a:t>
            </a:r>
            <a:r>
              <a:rPr lang="en-US" altLang="ko-KR" dirty="0" err="1"/>
              <a:t>OntoNotes</a:t>
            </a:r>
            <a:r>
              <a:rPr lang="en-US" altLang="ko-KR" dirty="0"/>
              <a:t> benchmark</a:t>
            </a:r>
            <a:r>
              <a:rPr lang="ko-KR" altLang="en-US" dirty="0"/>
              <a:t>에 대한 </a:t>
            </a:r>
            <a:r>
              <a:rPr lang="en-US" altLang="ko-KR" dirty="0"/>
              <a:t>SOTA </a:t>
            </a:r>
            <a:r>
              <a:rPr lang="ko-KR" altLang="en-US" dirty="0"/>
              <a:t>달성</a:t>
            </a:r>
            <a:endParaRPr lang="en-US" altLang="ko-KR" dirty="0"/>
          </a:p>
          <a:p>
            <a:pPr lvl="1"/>
            <a:r>
              <a:rPr lang="ko-KR" altLang="en-US" dirty="0"/>
              <a:t>이후의 </a:t>
            </a:r>
            <a:r>
              <a:rPr lang="en-US" altLang="ko-KR" dirty="0"/>
              <a:t>SOTA</a:t>
            </a:r>
            <a:r>
              <a:rPr lang="ko-KR" altLang="en-US" dirty="0"/>
              <a:t>들도 해당 논문을 기반으로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4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Coreference-resolution</a:t>
            </a:r>
          </a:p>
          <a:p>
            <a:r>
              <a:rPr lang="en-US" altLang="ko-KR" dirty="0"/>
              <a:t>Proposed-method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Mention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Mention (</a:t>
            </a:r>
            <a:r>
              <a:rPr lang="ko-KR" altLang="en-US" dirty="0"/>
              <a:t>언급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특정 개체</a:t>
            </a:r>
            <a:r>
              <a:rPr lang="en-US" altLang="ko-KR" dirty="0"/>
              <a:t>(Entity)</a:t>
            </a:r>
            <a:r>
              <a:rPr lang="ko-KR" altLang="en-US" dirty="0"/>
              <a:t>를 나타내는 표현</a:t>
            </a:r>
            <a:endParaRPr lang="en-US" altLang="ko-KR" dirty="0"/>
          </a:p>
          <a:p>
            <a:pPr lvl="2"/>
            <a:r>
              <a:rPr lang="ko-KR" altLang="en-US" dirty="0"/>
              <a:t>개체</a:t>
            </a:r>
            <a:r>
              <a:rPr lang="en-US" altLang="ko-KR" dirty="0"/>
              <a:t>(Entity)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대상 </a:t>
            </a:r>
            <a:r>
              <a:rPr lang="en-US" altLang="ko-KR" dirty="0"/>
              <a:t>(instance?)</a:t>
            </a:r>
          </a:p>
          <a:p>
            <a:pPr lvl="3"/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A354A-74D7-4040-B4C0-204F0E70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3662082"/>
            <a:ext cx="76104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Span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연속된 토큰으로 이루어지는 토큰의 집합</a:t>
            </a:r>
            <a:endParaRPr lang="en-US" altLang="ko-KR" dirty="0"/>
          </a:p>
          <a:p>
            <a:pPr lvl="2"/>
            <a:r>
              <a:rPr lang="en-US" altLang="ko-KR" dirty="0"/>
              <a:t>Example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문서 내의 토큰이 </a:t>
            </a:r>
            <a:r>
              <a:rPr lang="en-US" altLang="ko-KR" dirty="0"/>
              <a:t>T</a:t>
            </a:r>
            <a:r>
              <a:rPr lang="ko-KR" altLang="en-US" dirty="0"/>
              <a:t>개라면 </a:t>
            </a:r>
            <a:r>
              <a:rPr lang="en-US" altLang="ko-KR" dirty="0"/>
              <a:t>span</a:t>
            </a:r>
            <a:r>
              <a:rPr lang="ko-KR" altLang="en-US" dirty="0"/>
              <a:t>의 수</a:t>
            </a:r>
            <a:r>
              <a:rPr lang="en-US" altLang="ko-KR" dirty="0"/>
              <a:t>(N) = T*(T+1)/2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BF56A-ADCB-4340-BF4E-7C3C6292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429001"/>
            <a:ext cx="3487831" cy="18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Coreference-Resolution (</a:t>
            </a:r>
            <a:r>
              <a:rPr lang="ko-KR" altLang="en-US" dirty="0" err="1"/>
              <a:t>상호참조해결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내에서 발생한 </a:t>
            </a:r>
            <a:r>
              <a:rPr lang="en-US" altLang="ko-KR" dirty="0"/>
              <a:t>mention</a:t>
            </a:r>
            <a:r>
              <a:rPr lang="ko-KR" altLang="en-US" dirty="0"/>
              <a:t>들 중 같은 개체를 의미하는 </a:t>
            </a:r>
            <a:r>
              <a:rPr lang="en-US" altLang="ko-KR" dirty="0"/>
              <a:t>mention</a:t>
            </a:r>
            <a:r>
              <a:rPr lang="ko-KR" altLang="en-US" dirty="0"/>
              <a:t>들을 묶는 문제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A5654-93B2-4B9A-8CE4-59F0D9D1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094"/>
            <a:ext cx="10737683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Coreference-Resolution (</a:t>
            </a:r>
            <a:r>
              <a:rPr lang="ko-KR" altLang="en-US" dirty="0" err="1"/>
              <a:t>상호참조해결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Sub-tasks</a:t>
            </a:r>
          </a:p>
          <a:p>
            <a:pPr lvl="1"/>
            <a:r>
              <a:rPr lang="en-US" altLang="ko-KR" dirty="0"/>
              <a:t>Mention detection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Clustering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C685C-B0F4-44C0-8BFB-34865E91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17" y="2695575"/>
            <a:ext cx="9106565" cy="933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6B7E8-F773-4499-BEA1-4DC9485B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710112"/>
            <a:ext cx="9379486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6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 (Mention detection)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D5960-086D-4E88-B0DF-D71143C7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Sub-tasks</a:t>
            </a:r>
          </a:p>
          <a:p>
            <a:pPr lvl="1"/>
            <a:r>
              <a:rPr lang="en-US" altLang="ko-KR" dirty="0"/>
              <a:t>Mention detection</a:t>
            </a:r>
          </a:p>
          <a:p>
            <a:pPr lvl="2"/>
            <a:r>
              <a:rPr lang="ko-KR" altLang="en-US" dirty="0"/>
              <a:t>문서 내 모든 </a:t>
            </a:r>
            <a:r>
              <a:rPr lang="en-US" altLang="ko-KR" dirty="0"/>
              <a:t>spans</a:t>
            </a:r>
            <a:r>
              <a:rPr lang="ko-KR" altLang="en-US" dirty="0"/>
              <a:t>를 </a:t>
            </a:r>
            <a:r>
              <a:rPr lang="en-US" altLang="ko-KR" dirty="0"/>
              <a:t>mention</a:t>
            </a:r>
            <a:r>
              <a:rPr lang="ko-KR" altLang="en-US" dirty="0"/>
              <a:t>의 </a:t>
            </a:r>
            <a:r>
              <a:rPr lang="en-US" altLang="ko-KR" dirty="0"/>
              <a:t>candidates</a:t>
            </a:r>
            <a:r>
              <a:rPr lang="ko-KR" altLang="en-US" dirty="0"/>
              <a:t>로 두고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Scoring</a:t>
            </a:r>
            <a:r>
              <a:rPr lang="ko-KR" altLang="en-US" dirty="0"/>
              <a:t>을 통해 </a:t>
            </a:r>
            <a:r>
              <a:rPr lang="en-US" altLang="ko-KR" dirty="0"/>
              <a:t>spans </a:t>
            </a:r>
            <a:r>
              <a:rPr lang="ko-KR" altLang="en-US" dirty="0"/>
              <a:t>중 상위 </a:t>
            </a:r>
            <a:r>
              <a:rPr lang="en-US" altLang="ko-KR" dirty="0"/>
              <a:t>k</a:t>
            </a:r>
            <a:r>
              <a:rPr lang="ko-KR" altLang="en-US" dirty="0"/>
              <a:t>개를 </a:t>
            </a:r>
            <a:r>
              <a:rPr lang="en-US" altLang="ko-KR" dirty="0"/>
              <a:t>mention</a:t>
            </a:r>
            <a:r>
              <a:rPr lang="ko-KR" altLang="en-US" dirty="0"/>
              <a:t>으로 간주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K : </a:t>
            </a:r>
            <a:r>
              <a:rPr lang="ko-KR" altLang="en-US" dirty="0"/>
              <a:t>문서 길이에 비례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338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 (Mention detection)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84023-ACE7-4073-BE39-AEF02C670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385888"/>
            <a:ext cx="111061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0EEE4-9277-4E39-8456-164C1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Proposed-method (Mention detection)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A84023-ACE7-4073-BE39-AEF02C67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63"/>
          <a:stretch/>
        </p:blipFill>
        <p:spPr>
          <a:xfrm>
            <a:off x="542925" y="1385888"/>
            <a:ext cx="7200900" cy="4276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15EA92-4291-4022-9033-357DFF95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8" y="1385888"/>
            <a:ext cx="3609975" cy="3171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5D2C7D-C046-4E40-B105-1DE38F54B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2" y="4516439"/>
            <a:ext cx="4162425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4D35D8-1F64-44A1-85CA-0482A212C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20" y="5316640"/>
            <a:ext cx="3219453" cy="41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BC9CB-7F3E-4D6A-8320-DA5F9B48B641}"/>
              </a:ext>
            </a:extLst>
          </p:cNvPr>
          <p:cNvSpPr txBox="1"/>
          <p:nvPr/>
        </p:nvSpPr>
        <p:spPr>
          <a:xfrm>
            <a:off x="7342094" y="5866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/>
              <a:t>상위 </a:t>
            </a:r>
            <a:r>
              <a:rPr lang="en-US" altLang="ko-KR" dirty="0"/>
              <a:t>k</a:t>
            </a:r>
            <a:r>
              <a:rPr lang="ko-KR" altLang="en-US" dirty="0"/>
              <a:t>개를 </a:t>
            </a:r>
            <a:r>
              <a:rPr lang="en-US" altLang="ko-KR" dirty="0"/>
              <a:t>mention</a:t>
            </a:r>
            <a:r>
              <a:rPr lang="ko-KR" altLang="en-US" dirty="0"/>
              <a:t>으로 간주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86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213</Words>
  <Application>Microsoft Office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목차</vt:lpstr>
      <vt:lpstr>Background - Mention</vt:lpstr>
      <vt:lpstr>Background - Span</vt:lpstr>
      <vt:lpstr>Coreference-Resolution (상호참조해결)</vt:lpstr>
      <vt:lpstr>Coreference-Resolution (상호참조해결)</vt:lpstr>
      <vt:lpstr>Proposed-method (Mention detection)</vt:lpstr>
      <vt:lpstr>Proposed-method (Mention detection)</vt:lpstr>
      <vt:lpstr>Proposed-method (Mention detection)</vt:lpstr>
      <vt:lpstr>Proposed-method (Clustering)</vt:lpstr>
      <vt:lpstr>Proposed-method (Clustering)</vt:lpstr>
      <vt:lpstr>Proposed-method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허철훈(Cheolhun Heo)</dc:creator>
  <cp:lastModifiedBy>허철훈(Cheolhun Heo)</cp:lastModifiedBy>
  <cp:revision>15</cp:revision>
  <dcterms:created xsi:type="dcterms:W3CDTF">2021-03-20T12:51:22Z</dcterms:created>
  <dcterms:modified xsi:type="dcterms:W3CDTF">2021-03-21T12:17:43Z</dcterms:modified>
</cp:coreProperties>
</file>