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Quattrocen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928b642d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c928b642d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928b642d7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c928b642d7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28b642d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c928b642d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3-4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e9c1a5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e9c1a5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28b642d7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c928b642d7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211600" y="25562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“similar”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563550" y="14555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2721975" y="237065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4549625" y="23706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5"/>
          <p:cNvCxnSpPr/>
          <p:nvPr/>
        </p:nvCxnSpPr>
        <p:spPr>
          <a:xfrm>
            <a:off x="4785700" y="182030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5"/>
          <p:cNvCxnSpPr/>
          <p:nvPr/>
        </p:nvCxnSpPr>
        <p:spPr>
          <a:xfrm>
            <a:off x="4773750" y="182030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25"/>
          <p:cNvCxnSpPr>
            <a:endCxn id="99" idx="2"/>
          </p:cNvCxnSpPr>
          <p:nvPr/>
        </p:nvCxnSpPr>
        <p:spPr>
          <a:xfrm>
            <a:off x="4794150" y="29210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25"/>
          <p:cNvSpPr/>
          <p:nvPr/>
        </p:nvSpPr>
        <p:spPr>
          <a:xfrm>
            <a:off x="1424575" y="202910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2996650" y="176345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5009050" y="153510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4749600" y="26454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26375" y="0"/>
            <a:ext cx="2842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PT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flowchart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4826950" y="3318375"/>
            <a:ext cx="29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Sorry , your song is not in the hot list!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3272525" y="596675"/>
            <a:ext cx="1659600" cy="1406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5098425" y="3633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recommendation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5722000" y="2533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2880425" y="3448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26"/>
          <p:cNvSpPr/>
          <p:nvPr/>
        </p:nvSpPr>
        <p:spPr>
          <a:xfrm>
            <a:off x="4368350" y="1675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480551">
            <a:off x="3445461" y="1661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6"/>
          <p:cNvCxnSpPr/>
          <p:nvPr/>
        </p:nvCxnSpPr>
        <p:spPr>
          <a:xfrm>
            <a:off x="4708075" y="3448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4944150" y="2897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4932200" y="2897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4952600" y="3998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26"/>
          <p:cNvSpPr/>
          <p:nvPr/>
        </p:nvSpPr>
        <p:spPr>
          <a:xfrm>
            <a:off x="1583025" y="3106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3155100" y="2841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167500" y="2612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4908050" y="3713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3448150" y="1005100"/>
            <a:ext cx="1245300" cy="7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“Hot” songs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937425" y="1039525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123" y="850412"/>
            <a:ext cx="372900" cy="3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851" y="12186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6"/>
          <p:cNvCxnSpPr/>
          <p:nvPr/>
        </p:nvCxnSpPr>
        <p:spPr>
          <a:xfrm rot="10800000">
            <a:off x="4789150" y="1358800"/>
            <a:ext cx="14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6"/>
          <p:cNvCxnSpPr/>
          <p:nvPr/>
        </p:nvCxnSpPr>
        <p:spPr>
          <a:xfrm>
            <a:off x="4811275" y="1108100"/>
            <a:ext cx="1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36" name="Google Shape;136;p26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PT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639200" y="1597450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5873625" y="4014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song from same cluster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274200" y="2914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1824725" y="1129802"/>
            <a:ext cx="3690900" cy="1254495"/>
            <a:chOff x="2616200" y="215675"/>
            <a:chExt cx="3690900" cy="1406700"/>
          </a:xfrm>
        </p:grpSpPr>
        <p:sp>
          <p:nvSpPr>
            <p:cNvPr id="145" name="Google Shape;145;p27"/>
            <p:cNvSpPr/>
            <p:nvPr/>
          </p:nvSpPr>
          <p:spPr>
            <a:xfrm>
              <a:off x="2616200" y="215675"/>
              <a:ext cx="3690900" cy="14067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PT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collection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791825" y="624100"/>
              <a:ext cx="12453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PT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“Hot” songs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604375" y="624000"/>
              <a:ext cx="12981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PT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Audio features 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6469725" y="1129766"/>
            <a:ext cx="2368500" cy="1254495"/>
            <a:chOff x="6469725" y="977675"/>
            <a:chExt cx="2368500" cy="1406700"/>
          </a:xfrm>
        </p:grpSpPr>
        <p:sp>
          <p:nvSpPr>
            <p:cNvPr id="149" name="Google Shape;149;p27"/>
            <p:cNvSpPr/>
            <p:nvPr/>
          </p:nvSpPr>
          <p:spPr>
            <a:xfrm>
              <a:off x="6469725" y="977675"/>
              <a:ext cx="2368500" cy="1406700"/>
            </a:xfrm>
            <a:prstGeom prst="rect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PT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Modelling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023800" y="1374275"/>
              <a:ext cx="1372200" cy="729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PT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Song clusters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51" name="Google Shape;151;p27"/>
          <p:cNvCxnSpPr/>
          <p:nvPr/>
        </p:nvCxnSpPr>
        <p:spPr>
          <a:xfrm>
            <a:off x="1432625" y="3829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7"/>
          <p:cNvSpPr/>
          <p:nvPr/>
        </p:nvSpPr>
        <p:spPr>
          <a:xfrm>
            <a:off x="2920550" y="2056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 rot="480551">
            <a:off x="1997661" y="2042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>
            <a:off x="3260275" y="3829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3496350" y="3278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3484400" y="3278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3504800" y="4379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27"/>
          <p:cNvSpPr/>
          <p:nvPr/>
        </p:nvSpPr>
        <p:spPr>
          <a:xfrm>
            <a:off x="3886600" y="4091050"/>
            <a:ext cx="1565700" cy="72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audio features of the song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9" name="Google Shape;159;p27"/>
          <p:cNvCxnSpPr>
            <a:stCxn id="158" idx="3"/>
          </p:cNvCxnSpPr>
          <p:nvPr/>
        </p:nvCxnSpPr>
        <p:spPr>
          <a:xfrm>
            <a:off x="5452300" y="4455850"/>
            <a:ext cx="6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27"/>
          <p:cNvSpPr/>
          <p:nvPr/>
        </p:nvSpPr>
        <p:spPr>
          <a:xfrm>
            <a:off x="5026525" y="1471084"/>
            <a:ext cx="2078800" cy="198025"/>
          </a:xfrm>
          <a:custGeom>
            <a:rect b="b" l="l" r="r" t="t"/>
            <a:pathLst>
              <a:path extrusionOk="0" h="7921" w="83152">
                <a:moveTo>
                  <a:pt x="0" y="6019"/>
                </a:moveTo>
                <a:cubicBezTo>
                  <a:pt x="6024" y="5023"/>
                  <a:pt x="22282" y="-277"/>
                  <a:pt x="36141" y="40"/>
                </a:cubicBezTo>
                <a:cubicBezTo>
                  <a:pt x="50000" y="357"/>
                  <a:pt x="75317" y="6608"/>
                  <a:pt x="83152" y="79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7560475" y="2069900"/>
            <a:ext cx="396300" cy="2044850"/>
          </a:xfrm>
          <a:custGeom>
            <a:rect b="b" l="l" r="r" t="t"/>
            <a:pathLst>
              <a:path extrusionOk="0" h="81794" w="15852">
                <a:moveTo>
                  <a:pt x="4348" y="0"/>
                </a:moveTo>
                <a:cubicBezTo>
                  <a:pt x="6250" y="8424"/>
                  <a:pt x="16486" y="36912"/>
                  <a:pt x="15761" y="50544"/>
                </a:cubicBezTo>
                <a:cubicBezTo>
                  <a:pt x="15036" y="64176"/>
                  <a:pt x="2627" y="76586"/>
                  <a:pt x="0" y="817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135225" y="3487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1707300" y="3222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040100" y="1995175"/>
            <a:ext cx="1924675" cy="2099175"/>
          </a:xfrm>
          <a:custGeom>
            <a:rect b="b" l="l" r="r" t="t"/>
            <a:pathLst>
              <a:path extrusionOk="0" h="83967" w="76987">
                <a:moveTo>
                  <a:pt x="16305" y="83967"/>
                </a:moveTo>
                <a:cubicBezTo>
                  <a:pt x="25137" y="80616"/>
                  <a:pt x="59421" y="70517"/>
                  <a:pt x="69294" y="63859"/>
                </a:cubicBezTo>
                <a:cubicBezTo>
                  <a:pt x="79167" y="57202"/>
                  <a:pt x="77356" y="50634"/>
                  <a:pt x="75544" y="44022"/>
                </a:cubicBezTo>
                <a:cubicBezTo>
                  <a:pt x="73732" y="37410"/>
                  <a:pt x="71015" y="31522"/>
                  <a:pt x="58424" y="24185"/>
                </a:cubicBezTo>
                <a:cubicBezTo>
                  <a:pt x="45833" y="16848"/>
                  <a:pt x="9737" y="403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719700" y="2993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460250" y="4094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200" y="28000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7"/>
          <p:cNvCxnSpPr/>
          <p:nvPr/>
        </p:nvCxnSpPr>
        <p:spPr>
          <a:xfrm rot="10800000">
            <a:off x="4335075" y="741677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27"/>
          <p:cNvCxnSpPr/>
          <p:nvPr/>
        </p:nvCxnSpPr>
        <p:spPr>
          <a:xfrm>
            <a:off x="4669450" y="741475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0" name="Google Shape;170;p27"/>
          <p:cNvSpPr txBox="1"/>
          <p:nvPr/>
        </p:nvSpPr>
        <p:spPr>
          <a:xfrm>
            <a:off x="4301375" y="74198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988" y="1254223"/>
            <a:ext cx="462000" cy="4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01" y="18099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320601" y="1288450"/>
            <a:ext cx="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7"/>
          <p:cNvCxnSpPr/>
          <p:nvPr/>
        </p:nvCxnSpPr>
        <p:spPr>
          <a:xfrm rot="10800000">
            <a:off x="1342700" y="1015625"/>
            <a:ext cx="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5" name="Google Shape;175;p27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PT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2nd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1000" y="842975"/>
            <a:ext cx="2995500" cy="3182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SONGS DATABASE*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380300" y="1226025"/>
            <a:ext cx="1306200" cy="1168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PT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1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986325" y="1152525"/>
            <a:ext cx="1306200" cy="11688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PT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2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6235150" y="2144525"/>
            <a:ext cx="1129200" cy="1026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PT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3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380300" y="2871450"/>
            <a:ext cx="1147200" cy="1026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PT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n</a:t>
            </a:r>
            <a:endParaRPr b="1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030300" y="2812750"/>
            <a:ext cx="1306200" cy="1168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PT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4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1239625" y="3374372"/>
            <a:ext cx="1298100" cy="6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features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276100" y="967375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25" y="221325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9"/>
          <p:cNvCxnSpPr/>
          <p:nvPr/>
        </p:nvCxnSpPr>
        <p:spPr>
          <a:xfrm>
            <a:off x="1918975" y="2994452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1862825" y="1780813"/>
            <a:ext cx="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1728100" y="267523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8" name="Google Shape;198;p29"/>
          <p:cNvCxnSpPr>
            <a:stCxn id="192" idx="3"/>
            <a:endCxn id="189" idx="2"/>
          </p:cNvCxnSpPr>
          <p:nvPr/>
        </p:nvCxnSpPr>
        <p:spPr>
          <a:xfrm flipH="1" rot="10800000">
            <a:off x="2537725" y="2657822"/>
            <a:ext cx="36975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29"/>
          <p:cNvCxnSpPr>
            <a:endCxn id="200" idx="5"/>
          </p:cNvCxnSpPr>
          <p:nvPr/>
        </p:nvCxnSpPr>
        <p:spPr>
          <a:xfrm flipH="1">
            <a:off x="4573743" y="2803675"/>
            <a:ext cx="22980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00" name="Google Shape;200;p29"/>
          <p:cNvSpPr/>
          <p:nvPr/>
        </p:nvSpPr>
        <p:spPr>
          <a:xfrm>
            <a:off x="2857825" y="3795175"/>
            <a:ext cx="1906575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Recommended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338750" y="402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*Collected &amp; clustered previously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 rot="-833425">
            <a:off x="3041230" y="2958613"/>
            <a:ext cx="2315616" cy="400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cluster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