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E0C928E-20DC-4536-9165-FC2A4514B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03"/>
            <a:ext cx="9144000" cy="2387600"/>
          </a:xfrm>
        </p:spPr>
        <p:txBody>
          <a:bodyPr/>
          <a:lstStyle/>
          <a:p>
            <a:r>
              <a:rPr lang="es-CL" dirty="0"/>
              <a:t>Trabajo Final Marketing</a:t>
            </a:r>
            <a:br>
              <a:rPr lang="es-CL" dirty="0"/>
            </a:b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78E2A8E-D766-4122-9578-3F8D020E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27553"/>
            <a:ext cx="9144000" cy="883444"/>
          </a:xfrm>
        </p:spPr>
        <p:txBody>
          <a:bodyPr/>
          <a:lstStyle/>
          <a:p>
            <a:r>
              <a:rPr lang="es-CL" dirty="0"/>
              <a:t>Juan Ignacio Piña</a:t>
            </a:r>
          </a:p>
          <a:p>
            <a:r>
              <a:rPr lang="es-CL" dirty="0"/>
              <a:t>Clemente Silva</a:t>
            </a:r>
            <a:endParaRPr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14F14BB-7752-5A27-67A0-20904E2A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3243617-B9A0-4CB2-8BD8-57CCB3EE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298174"/>
            <a:ext cx="10505440" cy="65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ja 1">
            <a:extLst>
              <a:ext uri="{FF2B5EF4-FFF2-40B4-BE49-F238E27FC236}">
                <a16:creationId xmlns:a16="http://schemas.microsoft.com/office/drawing/2014/main" id="{E3C550B4-2B68-4891-89F6-0B40DF28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1" y="0"/>
            <a:ext cx="116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4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Trabajo Final Marketing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Marketing </dc:title>
  <dc:creator/>
  <cp:lastModifiedBy>Maria Jose Naudon D.</cp:lastModifiedBy>
  <cp:revision>1</cp:revision>
  <dcterms:created xsi:type="dcterms:W3CDTF">2024-12-19T19:01:29Z</dcterms:created>
  <dcterms:modified xsi:type="dcterms:W3CDTF">2024-12-19T19:19:13Z</dcterms:modified>
</cp:coreProperties>
</file>