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2"/>
    <p:restoredTop sz="96306"/>
  </p:normalViewPr>
  <p:slideViewPr>
    <p:cSldViewPr snapToGrid="0">
      <p:cViewPr varScale="1">
        <p:scale>
          <a:sx n="124" d="100"/>
          <a:sy n="124" d="100"/>
        </p:scale>
        <p:origin x="1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0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0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15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6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2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2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8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5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5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9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4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11/18/22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8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6">
            <a:extLst>
              <a:ext uri="{FF2B5EF4-FFF2-40B4-BE49-F238E27FC236}">
                <a16:creationId xmlns:a16="http://schemas.microsoft.com/office/drawing/2014/main" id="{BA9A91A8-D725-4C64-A4C8-7F27B1FD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8188" y="0"/>
            <a:ext cx="2933812" cy="2750153"/>
          </a:xfrm>
          <a:custGeom>
            <a:avLst/>
            <a:gdLst>
              <a:gd name="connsiteX0" fmla="*/ 1067830 w 2933812"/>
              <a:gd name="connsiteY0" fmla="*/ 776732 h 2750153"/>
              <a:gd name="connsiteX1" fmla="*/ 1305537 w 2933812"/>
              <a:gd name="connsiteY1" fmla="*/ 842083 h 2750153"/>
              <a:gd name="connsiteX2" fmla="*/ 1421053 w 2933812"/>
              <a:gd name="connsiteY2" fmla="*/ 1397856 h 2750153"/>
              <a:gd name="connsiteX3" fmla="*/ 865267 w 2933812"/>
              <a:gd name="connsiteY3" fmla="*/ 1513301 h 2750153"/>
              <a:gd name="connsiteX4" fmla="*/ 749819 w 2933812"/>
              <a:gd name="connsiteY4" fmla="*/ 957568 h 2750153"/>
              <a:gd name="connsiteX5" fmla="*/ 836727 w 2933812"/>
              <a:gd name="connsiteY5" fmla="*/ 862679 h 2750153"/>
              <a:gd name="connsiteX6" fmla="*/ 1067830 w 2933812"/>
              <a:gd name="connsiteY6" fmla="*/ 776732 h 2750153"/>
              <a:gd name="connsiteX7" fmla="*/ 209205 w 2933812"/>
              <a:gd name="connsiteY7" fmla="*/ 551704 h 2750153"/>
              <a:gd name="connsiteX8" fmla="*/ 328901 w 2933812"/>
              <a:gd name="connsiteY8" fmla="*/ 567267 h 2750153"/>
              <a:gd name="connsiteX9" fmla="*/ 460887 w 2933812"/>
              <a:gd name="connsiteY9" fmla="*/ 878648 h 2750153"/>
              <a:gd name="connsiteX10" fmla="*/ 149506 w 2933812"/>
              <a:gd name="connsiteY10" fmla="*/ 1010633 h 2750153"/>
              <a:gd name="connsiteX11" fmla="*/ 17517 w 2933812"/>
              <a:gd name="connsiteY11" fmla="*/ 699260 h 2750153"/>
              <a:gd name="connsiteX12" fmla="*/ 97142 w 2933812"/>
              <a:gd name="connsiteY12" fmla="*/ 596577 h 2750153"/>
              <a:gd name="connsiteX13" fmla="*/ 209205 w 2933812"/>
              <a:gd name="connsiteY13" fmla="*/ 551704 h 2750153"/>
              <a:gd name="connsiteX14" fmla="*/ 603014 w 2933812"/>
              <a:gd name="connsiteY14" fmla="*/ 0 h 2750153"/>
              <a:gd name="connsiteX15" fmla="*/ 2933812 w 2933812"/>
              <a:gd name="connsiteY15" fmla="*/ 0 h 2750153"/>
              <a:gd name="connsiteX16" fmla="*/ 2933812 w 2933812"/>
              <a:gd name="connsiteY16" fmla="*/ 2748233 h 2750153"/>
              <a:gd name="connsiteX17" fmla="*/ 2877044 w 2933812"/>
              <a:gd name="connsiteY17" fmla="*/ 2704219 h 2750153"/>
              <a:gd name="connsiteX18" fmla="*/ 1987800 w 2933812"/>
              <a:gd name="connsiteY18" fmla="*/ 2707378 h 2750153"/>
              <a:gd name="connsiteX19" fmla="*/ 1571775 w 2933812"/>
              <a:gd name="connsiteY19" fmla="*/ 2085562 h 2750153"/>
              <a:gd name="connsiteX20" fmla="*/ 2085622 w 2933812"/>
              <a:gd name="connsiteY20" fmla="*/ 1038354 h 2750153"/>
              <a:gd name="connsiteX21" fmla="*/ 1614635 w 2933812"/>
              <a:gd name="connsiteY21" fmla="*/ 560521 h 2750153"/>
              <a:gd name="connsiteX22" fmla="*/ 825009 w 2933812"/>
              <a:gd name="connsiteY22" fmla="*/ 518839 h 2750153"/>
              <a:gd name="connsiteX23" fmla="*/ 599925 w 2933812"/>
              <a:gd name="connsiteY23" fmla="*/ 14372 h 275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933812" h="2750153">
                <a:moveTo>
                  <a:pt x="1067830" y="776732"/>
                </a:moveTo>
                <a:cubicBezTo>
                  <a:pt x="1150031" y="773119"/>
                  <a:pt x="1233332" y="794722"/>
                  <a:pt x="1305537" y="842083"/>
                </a:cubicBezTo>
                <a:cubicBezTo>
                  <a:pt x="1490941" y="963689"/>
                  <a:pt x="1542616" y="1212493"/>
                  <a:pt x="1421053" y="1397856"/>
                </a:cubicBezTo>
                <a:cubicBezTo>
                  <a:pt x="1299424" y="1583173"/>
                  <a:pt x="1050671" y="1634906"/>
                  <a:pt x="865267" y="1513301"/>
                </a:cubicBezTo>
                <a:cubicBezTo>
                  <a:pt x="679936" y="1391729"/>
                  <a:pt x="628260" y="1142925"/>
                  <a:pt x="749819" y="957568"/>
                </a:cubicBezTo>
                <a:cubicBezTo>
                  <a:pt x="773570" y="921529"/>
                  <a:pt x="802922" y="889506"/>
                  <a:pt x="836727" y="862679"/>
                </a:cubicBezTo>
                <a:cubicBezTo>
                  <a:pt x="904529" y="809175"/>
                  <a:pt x="985629" y="780345"/>
                  <a:pt x="1067830" y="776732"/>
                </a:cubicBezTo>
                <a:close/>
                <a:moveTo>
                  <a:pt x="209205" y="551704"/>
                </a:moveTo>
                <a:cubicBezTo>
                  <a:pt x="249147" y="546653"/>
                  <a:pt x="290360" y="551675"/>
                  <a:pt x="328901" y="567267"/>
                </a:cubicBezTo>
                <a:cubicBezTo>
                  <a:pt x="451346" y="616809"/>
                  <a:pt x="510410" y="756201"/>
                  <a:pt x="460887" y="878648"/>
                </a:cubicBezTo>
                <a:cubicBezTo>
                  <a:pt x="411366" y="1001087"/>
                  <a:pt x="271948" y="1060182"/>
                  <a:pt x="149506" y="1010633"/>
                </a:cubicBezTo>
                <a:cubicBezTo>
                  <a:pt x="27060" y="961092"/>
                  <a:pt x="-32003" y="821699"/>
                  <a:pt x="17517" y="699260"/>
                </a:cubicBezTo>
                <a:cubicBezTo>
                  <a:pt x="34058" y="658332"/>
                  <a:pt x="61655" y="622811"/>
                  <a:pt x="97142" y="596577"/>
                </a:cubicBezTo>
                <a:cubicBezTo>
                  <a:pt x="130594" y="571878"/>
                  <a:pt x="169264" y="556754"/>
                  <a:pt x="209205" y="551704"/>
                </a:cubicBezTo>
                <a:close/>
                <a:moveTo>
                  <a:pt x="603014" y="0"/>
                </a:moveTo>
                <a:lnTo>
                  <a:pt x="2933812" y="0"/>
                </a:lnTo>
                <a:lnTo>
                  <a:pt x="2933812" y="2748233"/>
                </a:lnTo>
                <a:lnTo>
                  <a:pt x="2877044" y="2704219"/>
                </a:lnTo>
                <a:cubicBezTo>
                  <a:pt x="2590402" y="2543052"/>
                  <a:pt x="2331640" y="2859871"/>
                  <a:pt x="1987800" y="2707378"/>
                </a:cubicBezTo>
                <a:cubicBezTo>
                  <a:pt x="1763640" y="2607782"/>
                  <a:pt x="1580044" y="2342268"/>
                  <a:pt x="1571775" y="2085562"/>
                </a:cubicBezTo>
                <a:cubicBezTo>
                  <a:pt x="1556983" y="1612648"/>
                  <a:pt x="2147977" y="1430482"/>
                  <a:pt x="2085622" y="1038354"/>
                </a:cubicBezTo>
                <a:cubicBezTo>
                  <a:pt x="2048252" y="804151"/>
                  <a:pt x="1799013" y="625551"/>
                  <a:pt x="1614635" y="560521"/>
                </a:cubicBezTo>
                <a:cubicBezTo>
                  <a:pt x="1263737" y="436354"/>
                  <a:pt x="1061091" y="667936"/>
                  <a:pt x="825009" y="518839"/>
                </a:cubicBezTo>
                <a:cubicBezTo>
                  <a:pt x="671642" y="421917"/>
                  <a:pt x="576178" y="209445"/>
                  <a:pt x="599925" y="143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04527FEC-4182-0D9E-7F38-1D53CD331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76" y="785611"/>
            <a:ext cx="7772400" cy="5480213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D7D3E6C-887F-ACB5-294E-833360E69DE1}"/>
              </a:ext>
            </a:extLst>
          </p:cNvPr>
          <p:cNvSpPr/>
          <p:nvPr/>
        </p:nvSpPr>
        <p:spPr>
          <a:xfrm>
            <a:off x="3122074" y="1589295"/>
            <a:ext cx="5800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DNA bendability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3772753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Posterama</vt:lpstr>
      <vt:lpstr>SplashVTI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Jiping Wang</dc:creator>
  <cp:lastModifiedBy>Jiping Wang</cp:lastModifiedBy>
  <cp:revision>3</cp:revision>
  <dcterms:created xsi:type="dcterms:W3CDTF">2022-11-18T14:43:03Z</dcterms:created>
  <dcterms:modified xsi:type="dcterms:W3CDTF">2022-11-18T16:04:09Z</dcterms:modified>
</cp:coreProperties>
</file>