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1"/>
    <p:restoredTop sz="96306"/>
  </p:normalViewPr>
  <p:slideViewPr>
    <p:cSldViewPr snapToGrid="0">
      <p:cViewPr varScale="1">
        <p:scale>
          <a:sx n="99" d="100"/>
          <a:sy n="99" d="100"/>
        </p:scale>
        <p:origin x="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EFF-D32D-8A15-18FC-752FB9C0F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9ED73-2509-7000-1489-C013CD78B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FCAE1-59ED-2DEA-C3F6-2A7B18E9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7EADC-0B25-A0AD-7EE4-1C313B16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0DDB8-FB97-7E00-1C5A-00A632ED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0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72EA-5FDD-6A37-52B1-8C358A29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670C7-8F97-1F49-5047-812230512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F54C-02BC-F48E-F59A-1B2B416E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A9A0-B416-A7BB-969B-50750AB2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7E5-0FBC-BA74-0627-E97B1AB5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4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1F11B-5F34-3DEF-D310-33BEA69CA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D3E36-92F6-1630-91D8-5FDFBABB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AC2C2-499A-B3EA-1D38-056689F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AC38-F402-8CFD-ECDF-8DEFE10C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EADC7-A1DF-0CA6-0963-DCFFF589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4F3F-A8F4-79AD-665C-2617014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9679-60EB-E45B-108A-4B8DEA5A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DB1A4-E185-65D4-3F06-247695A9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A821-1956-F511-B6F9-22CAD8F6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A11AD-3D6A-311B-0120-5B7D85B6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0DEC-F3F6-B06C-72D0-43A3770E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1EE9-9268-4540-DCB1-86D4094A0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DCA8B-B85D-D98D-A3B3-37E361241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D17C-F5A1-C4F2-ACBF-B280BF71E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7AA2E-5B22-437B-C78C-3D167816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7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EF85-1500-9501-19E8-3204BFFBF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2766-B157-C1E5-45C5-2054D0F6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4BA2A-9789-962E-7C7B-C81C3358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E1593-8A0A-8FD9-B79F-B4C711E1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E017-9CF6-C145-1A91-051B85F46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2040B-9F35-9A3B-A468-7A394F94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6304-65DD-7BE1-E291-BA2E908B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6A81F-4561-6049-A625-7CC38637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61B5F-D0F6-AECB-E537-13658D5E0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05EB8-E8FF-12D8-593D-4CD28B92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300A5-5C43-215E-6B7F-B3FEC3F05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160B83-9C19-6217-2597-A5F8C15E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1C250-75E9-1699-6B89-6A415583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94F5F-4E49-B683-80D0-5C89DACC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8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365F-10BD-C719-4262-A21F4CFC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247DD-96E0-D5F1-24E1-ECC2414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27FEE-E08A-A531-63B9-677A983C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D33D8-4EFC-5EED-3A06-435B3B1C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43BE7-DE83-46FD-7511-1D81E22F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591EF-D3B9-061C-0C7C-F28E696B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618C3-9072-7A77-8046-3169423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2734-F2E2-D301-E56E-070E120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CA185-E7DA-CC48-2552-0E1E91AC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6219-6814-ED7A-43E7-D6B9156EE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52FA-7B92-6DCB-8A53-E3AABE29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0F5E8-93F3-B6C5-A238-9AF7165E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E8082-0918-0243-4C37-8C3E3A62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8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5C85-19FF-C228-CB3F-4C9ED8C3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068B1-49E7-7F97-B71B-AEFA1C6EC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7647-0067-F122-0E87-907122285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8866-1ADD-FD09-3B46-E58C4487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EDE4-26AE-DA38-B86C-1374C7C6D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A12B1-B234-C8FF-3AF0-445198A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BEC72-72B9-365B-AD18-006C0E0B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DBEE7-6C74-B8AF-8A31-AB1B0725C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BAB6-2659-A99E-86BF-238CD1CC0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7F11A-DC0A-404E-A214-F23A2560B1C6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61AD9-9487-9408-6905-B136B76C26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55D8-1F4B-7590-6725-239E6C2AE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37F0-08E1-4B46-9E71-0A8AF6784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F21761-52DE-4CD3-EE31-56D5AB7FB88C}"/>
              </a:ext>
            </a:extLst>
          </p:cNvPr>
          <p:cNvGrpSpPr/>
          <p:nvPr/>
        </p:nvGrpSpPr>
        <p:grpSpPr>
          <a:xfrm>
            <a:off x="2590502" y="648720"/>
            <a:ext cx="5806523" cy="1965691"/>
            <a:chOff x="920091" y="3869079"/>
            <a:chExt cx="6216442" cy="20760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C90E6C-A543-70BD-47FC-11BE35F0B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4250" y="3869079"/>
              <a:ext cx="6042283" cy="207606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20F86B-5DAF-428A-E9C1-9422ED61401C}"/>
                </a:ext>
              </a:extLst>
            </p:cNvPr>
            <p:cNvSpPr txBox="1"/>
            <p:nvPr/>
          </p:nvSpPr>
          <p:spPr>
            <a:xfrm>
              <a:off x="920091" y="5322225"/>
              <a:ext cx="947806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   Initiation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AC6DEB-89AE-740A-DA44-2182E2491FAB}"/>
                </a:ext>
              </a:extLst>
            </p:cNvPr>
            <p:cNvSpPr txBox="1"/>
            <p:nvPr/>
          </p:nvSpPr>
          <p:spPr>
            <a:xfrm>
              <a:off x="2558141" y="5344452"/>
              <a:ext cx="942862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elongation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4D80C8-A7A1-39AD-3A56-E1E7305B736B}"/>
                </a:ext>
              </a:extLst>
            </p:cNvPr>
            <p:cNvSpPr txBox="1"/>
            <p:nvPr/>
          </p:nvSpPr>
          <p:spPr>
            <a:xfrm>
              <a:off x="4552384" y="5341420"/>
              <a:ext cx="1030045" cy="302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60" dirty="0">
                  <a:solidFill>
                    <a:srgbClr val="FF0000"/>
                  </a:solidFill>
                </a:rPr>
                <a:t>termination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F267656-E25B-00E6-8EF6-A135D015D304}"/>
              </a:ext>
            </a:extLst>
          </p:cNvPr>
          <p:cNvSpPr txBox="1"/>
          <p:nvPr/>
        </p:nvSpPr>
        <p:spPr>
          <a:xfrm>
            <a:off x="4950929" y="387110"/>
            <a:ext cx="1535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Ribo</a:t>
            </a:r>
            <a:r>
              <a:rPr lang="en-US" sz="2800" dirty="0"/>
              <a:t>-seq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09505-48E0-90E3-BB6B-F8AF115A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377" y="2280332"/>
            <a:ext cx="6297769" cy="41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11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Jiping Wang</dc:creator>
  <cp:lastModifiedBy>Jiping Wang</cp:lastModifiedBy>
  <cp:revision>1</cp:revision>
  <dcterms:created xsi:type="dcterms:W3CDTF">2022-11-18T12:08:50Z</dcterms:created>
  <dcterms:modified xsi:type="dcterms:W3CDTF">2022-11-18T12:20:23Z</dcterms:modified>
</cp:coreProperties>
</file>