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06"/>
  </p:normalViewPr>
  <p:slideViewPr>
    <p:cSldViewPr snapToGrid="0">
      <p:cViewPr varScale="1">
        <p:scale>
          <a:sx n="99" d="100"/>
          <a:sy n="99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FCA3-3562-849D-2FF0-93233F4DB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CD95-2C50-04DF-C45F-354F4A557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F25D-83B3-C854-C74D-B7973D5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E02E-A920-69E8-F53A-49CF28FA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8C2F-835D-CA2C-0FC1-048C2D66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8A45-16B8-70C2-759C-20F6C872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D3C70-5F5D-0900-7E3E-BFFFD303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29F8-9F09-8214-581C-31F2AE8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A6E8-0F78-A494-D102-485B18C1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6ED0-CBC3-0887-899C-E81F3A1E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8169F-F8C1-17C5-A5FF-46C55CD69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23140-054E-6D08-3C2E-7ECDE2DB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D4F-5924-82AC-DC88-D3ADEE6F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297A-154A-9C3B-6F73-2CEC20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601B-9C31-E8C5-F69F-ABD7E7F8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6FB-DD10-4978-505E-28DBA27E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9366-01FA-FDEC-06E8-54A915BAB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73B4-4E80-A585-50F5-6E4E595C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E7E7-9889-6582-A278-109DDE09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5775-9EDB-9142-F97C-A2AFD1AC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04F1-72D4-C5B1-2645-235ACCC4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01B2-5096-1C7A-980B-13AE6B41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F661-CBBE-FC7C-0B13-E8B118E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1232-4B2C-FA45-8A8F-E294C6BF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A182-9509-B6FA-BA64-A8B8F45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734-24CF-90A8-20F8-C8FB5A46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0C01-8FFE-1AD1-8F22-F18BBF29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5F5EA-A154-7729-BF99-D055C98A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AAFF-710B-380D-BFD5-3E6E2350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8EA8-416B-D11F-EB46-3B9347B1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7D91E-298D-3E84-6B95-D2668D8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B1D9-EC37-E00B-27EA-A1F53A4A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EE8D-CAC5-C7E8-686D-120CBCF2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F4D0-D8B0-9E75-009F-2B94BB4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FDEA4-BFE7-9536-4D2B-A43E6E862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D5DA8-F7B3-DDDF-FBDE-5FA8545E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DBD3F-9091-4A00-A4FE-8B9D2320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F11C6-4D30-B453-646A-85DC49E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49AB-E144-0CF8-49E5-6AE79D1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50A5-E454-F003-4C77-55214AA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98F21-8453-BB39-F8A5-5A76EEF6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4F9D4-4715-B47B-35E7-949DD870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EAC62-C4CA-C80C-78DF-FCAA7353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73377-E2D0-9898-B099-10675969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5624-E599-D44D-90C9-DD87DF31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6C16-FC7C-8760-5B8A-9D71AEA7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E848-9CC0-E79D-A86A-96405FBD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737-0B2D-1292-E81B-B6DB3CB7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64C1-FD9E-3628-C059-2B8B01B3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0BE14-10EF-0855-C371-0D2DB181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05AF-2B6A-D4A4-3418-447DADA3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A16E-A70A-FC9B-6AAE-A2B6CA2E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042A-98E0-E6D9-4979-4C30FF49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662F7-3BEE-91B8-9AB5-C953D2B1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3E007-5592-2D0E-CF90-F1C149A41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178F-EEFE-7D38-F71A-D42D09B4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7A79-2DAD-7723-778A-32BC3C92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ABAD-C983-8498-A65A-D47E54CF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F28F6-0D18-A63A-9B4A-9D3972AC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B7CD-201C-D06A-2E1B-A9ABDD20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259B-F454-CB62-7EA4-4E9C36699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9D94-4FCC-5849-B338-69D4D804A5C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89FB-1590-5932-3900-A8962EAB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778C-119E-E7DC-AF7B-E943E548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301E-D3EF-0F46-AE39-51978584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EFF582-B903-8151-6569-A226DEA1D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0" y="1107583"/>
            <a:ext cx="11441080" cy="499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90D31-521B-A93A-0D79-ACE3DEC538FD}"/>
              </a:ext>
            </a:extLst>
          </p:cNvPr>
          <p:cNvSpPr txBox="1"/>
          <p:nvPr/>
        </p:nvSpPr>
        <p:spPr>
          <a:xfrm>
            <a:off x="3749139" y="523050"/>
            <a:ext cx="4811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RNA-degradation bias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3105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Jiping Wang</dc:creator>
  <cp:lastModifiedBy>Jiping Wang</cp:lastModifiedBy>
  <cp:revision>2</cp:revision>
  <dcterms:created xsi:type="dcterms:W3CDTF">2022-11-18T13:35:35Z</dcterms:created>
  <dcterms:modified xsi:type="dcterms:W3CDTF">2022-11-18T13:46:43Z</dcterms:modified>
</cp:coreProperties>
</file>