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56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3" Type="http://schemas.openxmlformats.org/officeDocument/2006/relationships/image" Target="../media/image69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png"/><Relationship Id="rId3" Type="http://schemas.openxmlformats.org/officeDocument/2006/relationships/image" Target="../media/image56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9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hyperlink" Target="https://machinelearningknowledge.ai/glossary/1576/" TargetMode="External"/><Relationship Id="rId4" Type="http://schemas.openxmlformats.org/officeDocument/2006/relationships/hyperlink" Target="https://www.kaggle.com/patrickb1912/ipl-complete-dataset-20082020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3.png"/><Relationship Id="rId3" Type="http://schemas.openxmlformats.org/officeDocument/2006/relationships/image" Target="../media/image56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1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1389" y="1190243"/>
            <a:ext cx="3098165" cy="611505"/>
            <a:chOff x="2231389" y="1190243"/>
            <a:chExt cx="3098165" cy="611505"/>
          </a:xfrm>
        </p:grpSpPr>
        <p:sp>
          <p:nvSpPr>
            <p:cNvPr id="3" name="object 3"/>
            <p:cNvSpPr/>
            <p:nvPr/>
          </p:nvSpPr>
          <p:spPr>
            <a:xfrm>
              <a:off x="2237739" y="1196593"/>
              <a:ext cx="3085465" cy="598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48737" y="1291081"/>
              <a:ext cx="168148" cy="208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37739" y="1196593"/>
              <a:ext cx="3085465" cy="598805"/>
            </a:xfrm>
            <a:custGeom>
              <a:avLst/>
              <a:gdLst/>
              <a:ahLst/>
              <a:cxnLst/>
              <a:rect l="l" t="t" r="r" b="b"/>
              <a:pathLst>
                <a:path w="3085465" h="598805">
                  <a:moveTo>
                    <a:pt x="2239645" y="96393"/>
                  </a:moveTo>
                  <a:lnTo>
                    <a:pt x="2199925" y="100488"/>
                  </a:lnTo>
                  <a:lnTo>
                    <a:pt x="2153467" y="121562"/>
                  </a:lnTo>
                  <a:lnTo>
                    <a:pt x="2120392" y="156210"/>
                  </a:lnTo>
                  <a:lnTo>
                    <a:pt x="2099532" y="202215"/>
                  </a:lnTo>
                  <a:lnTo>
                    <a:pt x="2089705" y="257333"/>
                  </a:lnTo>
                  <a:lnTo>
                    <a:pt x="2087880" y="296925"/>
                  </a:lnTo>
                  <a:lnTo>
                    <a:pt x="2088312" y="319954"/>
                  </a:lnTo>
                  <a:lnTo>
                    <a:pt x="2091844" y="362487"/>
                  </a:lnTo>
                  <a:lnTo>
                    <a:pt x="2099155" y="400186"/>
                  </a:lnTo>
                  <a:lnTo>
                    <a:pt x="2119122" y="446532"/>
                  </a:lnTo>
                  <a:lnTo>
                    <a:pt x="2151036" y="479464"/>
                  </a:lnTo>
                  <a:lnTo>
                    <a:pt x="2196861" y="497871"/>
                  </a:lnTo>
                  <a:lnTo>
                    <a:pt x="2236470" y="501396"/>
                  </a:lnTo>
                  <a:lnTo>
                    <a:pt x="2257264" y="500393"/>
                  </a:lnTo>
                  <a:lnTo>
                    <a:pt x="2308860" y="485267"/>
                  </a:lnTo>
                  <a:lnTo>
                    <a:pt x="2346078" y="454673"/>
                  </a:lnTo>
                  <a:lnTo>
                    <a:pt x="2370978" y="411607"/>
                  </a:lnTo>
                  <a:lnTo>
                    <a:pt x="2384182" y="358372"/>
                  </a:lnTo>
                  <a:lnTo>
                    <a:pt x="2387889" y="319180"/>
                  </a:lnTo>
                  <a:lnTo>
                    <a:pt x="2388362" y="298704"/>
                  </a:lnTo>
                  <a:lnTo>
                    <a:pt x="2387909" y="276443"/>
                  </a:lnTo>
                  <a:lnTo>
                    <a:pt x="2384290" y="235017"/>
                  </a:lnTo>
                  <a:lnTo>
                    <a:pt x="2371518" y="181244"/>
                  </a:lnTo>
                  <a:lnTo>
                    <a:pt x="2347505" y="139519"/>
                  </a:lnTo>
                  <a:lnTo>
                    <a:pt x="2311019" y="110998"/>
                  </a:lnTo>
                  <a:lnTo>
                    <a:pt x="2260173" y="97299"/>
                  </a:lnTo>
                  <a:lnTo>
                    <a:pt x="2239645" y="96393"/>
                  </a:lnTo>
                  <a:close/>
                </a:path>
                <a:path w="3085465" h="598805">
                  <a:moveTo>
                    <a:pt x="921385" y="10287"/>
                  </a:moveTo>
                  <a:lnTo>
                    <a:pt x="1328674" y="10287"/>
                  </a:lnTo>
                  <a:lnTo>
                    <a:pt x="1331340" y="10287"/>
                  </a:lnTo>
                  <a:lnTo>
                    <a:pt x="1333754" y="11049"/>
                  </a:lnTo>
                  <a:lnTo>
                    <a:pt x="1344930" y="35687"/>
                  </a:lnTo>
                  <a:lnTo>
                    <a:pt x="1345692" y="41910"/>
                  </a:lnTo>
                  <a:lnTo>
                    <a:pt x="1346073" y="49530"/>
                  </a:lnTo>
                  <a:lnTo>
                    <a:pt x="1346073" y="58420"/>
                  </a:lnTo>
                  <a:lnTo>
                    <a:pt x="1346073" y="67056"/>
                  </a:lnTo>
                  <a:lnTo>
                    <a:pt x="1345692" y="74422"/>
                  </a:lnTo>
                  <a:lnTo>
                    <a:pt x="1344930" y="80518"/>
                  </a:lnTo>
                  <a:lnTo>
                    <a:pt x="1344168" y="86741"/>
                  </a:lnTo>
                  <a:lnTo>
                    <a:pt x="1331340" y="106299"/>
                  </a:lnTo>
                  <a:lnTo>
                    <a:pt x="1328674" y="106299"/>
                  </a:lnTo>
                  <a:lnTo>
                    <a:pt x="1183894" y="106299"/>
                  </a:lnTo>
                  <a:lnTo>
                    <a:pt x="1183894" y="571881"/>
                  </a:lnTo>
                  <a:lnTo>
                    <a:pt x="1183894" y="574929"/>
                  </a:lnTo>
                  <a:lnTo>
                    <a:pt x="1183005" y="577596"/>
                  </a:lnTo>
                  <a:lnTo>
                    <a:pt x="1181100" y="580009"/>
                  </a:lnTo>
                  <a:lnTo>
                    <a:pt x="1179068" y="582295"/>
                  </a:lnTo>
                  <a:lnTo>
                    <a:pt x="1175893" y="584326"/>
                  </a:lnTo>
                  <a:lnTo>
                    <a:pt x="1171448" y="585724"/>
                  </a:lnTo>
                  <a:lnTo>
                    <a:pt x="1167002" y="587248"/>
                  </a:lnTo>
                  <a:lnTo>
                    <a:pt x="1124965" y="590676"/>
                  </a:lnTo>
                  <a:lnTo>
                    <a:pt x="1116843" y="590603"/>
                  </a:lnTo>
                  <a:lnTo>
                    <a:pt x="1078611" y="585724"/>
                  </a:lnTo>
                  <a:lnTo>
                    <a:pt x="1074165" y="584326"/>
                  </a:lnTo>
                  <a:lnTo>
                    <a:pt x="1070864" y="582295"/>
                  </a:lnTo>
                  <a:lnTo>
                    <a:pt x="1068959" y="580009"/>
                  </a:lnTo>
                  <a:lnTo>
                    <a:pt x="1067054" y="577596"/>
                  </a:lnTo>
                  <a:lnTo>
                    <a:pt x="1066038" y="574929"/>
                  </a:lnTo>
                  <a:lnTo>
                    <a:pt x="1066038" y="571881"/>
                  </a:lnTo>
                  <a:lnTo>
                    <a:pt x="1066038" y="106299"/>
                  </a:lnTo>
                  <a:lnTo>
                    <a:pt x="921385" y="106299"/>
                  </a:lnTo>
                  <a:lnTo>
                    <a:pt x="918464" y="106299"/>
                  </a:lnTo>
                  <a:lnTo>
                    <a:pt x="915924" y="105410"/>
                  </a:lnTo>
                  <a:lnTo>
                    <a:pt x="905129" y="80518"/>
                  </a:lnTo>
                  <a:lnTo>
                    <a:pt x="904367" y="74422"/>
                  </a:lnTo>
                  <a:lnTo>
                    <a:pt x="903986" y="67056"/>
                  </a:lnTo>
                  <a:lnTo>
                    <a:pt x="903986" y="58420"/>
                  </a:lnTo>
                  <a:lnTo>
                    <a:pt x="903986" y="49530"/>
                  </a:lnTo>
                  <a:lnTo>
                    <a:pt x="904367" y="41910"/>
                  </a:lnTo>
                  <a:lnTo>
                    <a:pt x="905129" y="35687"/>
                  </a:lnTo>
                  <a:lnTo>
                    <a:pt x="905891" y="29464"/>
                  </a:lnTo>
                  <a:lnTo>
                    <a:pt x="913892" y="12700"/>
                  </a:lnTo>
                  <a:lnTo>
                    <a:pt x="915924" y="11049"/>
                  </a:lnTo>
                  <a:lnTo>
                    <a:pt x="918464" y="10287"/>
                  </a:lnTo>
                  <a:lnTo>
                    <a:pt x="921385" y="10287"/>
                  </a:lnTo>
                  <a:close/>
                </a:path>
                <a:path w="3085465" h="598805">
                  <a:moveTo>
                    <a:pt x="39751" y="10287"/>
                  </a:moveTo>
                  <a:lnTo>
                    <a:pt x="175895" y="10287"/>
                  </a:lnTo>
                  <a:lnTo>
                    <a:pt x="186041" y="10382"/>
                  </a:lnTo>
                  <a:lnTo>
                    <a:pt x="224651" y="12809"/>
                  </a:lnTo>
                  <a:lnTo>
                    <a:pt x="272333" y="21659"/>
                  </a:lnTo>
                  <a:lnTo>
                    <a:pt x="311785" y="37465"/>
                  </a:lnTo>
                  <a:lnTo>
                    <a:pt x="347289" y="62396"/>
                  </a:lnTo>
                  <a:lnTo>
                    <a:pt x="373697" y="95567"/>
                  </a:lnTo>
                  <a:lnTo>
                    <a:pt x="390032" y="136667"/>
                  </a:lnTo>
                  <a:lnTo>
                    <a:pt x="395605" y="185674"/>
                  </a:lnTo>
                  <a:lnTo>
                    <a:pt x="394652" y="209345"/>
                  </a:lnTo>
                  <a:lnTo>
                    <a:pt x="387032" y="252450"/>
                  </a:lnTo>
                  <a:lnTo>
                    <a:pt x="371887" y="289931"/>
                  </a:lnTo>
                  <a:lnTo>
                    <a:pt x="349789" y="321502"/>
                  </a:lnTo>
                  <a:lnTo>
                    <a:pt x="320857" y="347120"/>
                  </a:lnTo>
                  <a:lnTo>
                    <a:pt x="285234" y="366690"/>
                  </a:lnTo>
                  <a:lnTo>
                    <a:pt x="242921" y="379976"/>
                  </a:lnTo>
                  <a:lnTo>
                    <a:pt x="193252" y="386643"/>
                  </a:lnTo>
                  <a:lnTo>
                    <a:pt x="165608" y="387476"/>
                  </a:lnTo>
                  <a:lnTo>
                    <a:pt x="117348" y="387476"/>
                  </a:lnTo>
                  <a:lnTo>
                    <a:pt x="117348" y="571881"/>
                  </a:lnTo>
                  <a:lnTo>
                    <a:pt x="117348" y="574929"/>
                  </a:lnTo>
                  <a:lnTo>
                    <a:pt x="116459" y="577596"/>
                  </a:lnTo>
                  <a:lnTo>
                    <a:pt x="114427" y="580009"/>
                  </a:lnTo>
                  <a:lnTo>
                    <a:pt x="112522" y="582295"/>
                  </a:lnTo>
                  <a:lnTo>
                    <a:pt x="109347" y="584326"/>
                  </a:lnTo>
                  <a:lnTo>
                    <a:pt x="104902" y="585724"/>
                  </a:lnTo>
                  <a:lnTo>
                    <a:pt x="100457" y="587248"/>
                  </a:lnTo>
                  <a:lnTo>
                    <a:pt x="58420" y="590676"/>
                  </a:lnTo>
                  <a:lnTo>
                    <a:pt x="50297" y="590603"/>
                  </a:lnTo>
                  <a:lnTo>
                    <a:pt x="12065" y="585724"/>
                  </a:lnTo>
                  <a:lnTo>
                    <a:pt x="7493" y="584326"/>
                  </a:lnTo>
                  <a:lnTo>
                    <a:pt x="4445" y="582295"/>
                  </a:lnTo>
                  <a:lnTo>
                    <a:pt x="2667" y="580009"/>
                  </a:lnTo>
                  <a:lnTo>
                    <a:pt x="889" y="577596"/>
                  </a:lnTo>
                  <a:lnTo>
                    <a:pt x="0" y="574929"/>
                  </a:lnTo>
                  <a:lnTo>
                    <a:pt x="0" y="571881"/>
                  </a:lnTo>
                  <a:lnTo>
                    <a:pt x="0" y="52197"/>
                  </a:lnTo>
                  <a:lnTo>
                    <a:pt x="16801" y="16127"/>
                  </a:lnTo>
                  <a:lnTo>
                    <a:pt x="31228" y="10931"/>
                  </a:lnTo>
                  <a:lnTo>
                    <a:pt x="39751" y="10287"/>
                  </a:lnTo>
                  <a:close/>
                </a:path>
                <a:path w="3085465" h="598805">
                  <a:moveTo>
                    <a:pt x="3034157" y="8509"/>
                  </a:moveTo>
                  <a:lnTo>
                    <a:pt x="3075432" y="13335"/>
                  </a:lnTo>
                  <a:lnTo>
                    <a:pt x="3083179" y="19685"/>
                  </a:lnTo>
                  <a:lnTo>
                    <a:pt x="3084703" y="21971"/>
                  </a:lnTo>
                  <a:lnTo>
                    <a:pt x="3085465" y="24638"/>
                  </a:lnTo>
                  <a:lnTo>
                    <a:pt x="3085465" y="27686"/>
                  </a:lnTo>
                  <a:lnTo>
                    <a:pt x="3085465" y="546989"/>
                  </a:lnTo>
                  <a:lnTo>
                    <a:pt x="3085465" y="553720"/>
                  </a:lnTo>
                  <a:lnTo>
                    <a:pt x="3084195" y="559943"/>
                  </a:lnTo>
                  <a:lnTo>
                    <a:pt x="3081909" y="565276"/>
                  </a:lnTo>
                  <a:lnTo>
                    <a:pt x="3079496" y="570611"/>
                  </a:lnTo>
                  <a:lnTo>
                    <a:pt x="3076321" y="575056"/>
                  </a:lnTo>
                  <a:lnTo>
                    <a:pt x="3072257" y="578612"/>
                  </a:lnTo>
                  <a:lnTo>
                    <a:pt x="3068320" y="582168"/>
                  </a:lnTo>
                  <a:lnTo>
                    <a:pt x="3063494" y="584835"/>
                  </a:lnTo>
                  <a:lnTo>
                    <a:pt x="3058033" y="586486"/>
                  </a:lnTo>
                  <a:lnTo>
                    <a:pt x="3052445" y="588137"/>
                  </a:lnTo>
                  <a:lnTo>
                    <a:pt x="3046857" y="588899"/>
                  </a:lnTo>
                  <a:lnTo>
                    <a:pt x="3041269" y="588899"/>
                  </a:lnTo>
                  <a:lnTo>
                    <a:pt x="2991231" y="588899"/>
                  </a:lnTo>
                  <a:lnTo>
                    <a:pt x="2949702" y="579882"/>
                  </a:lnTo>
                  <a:lnTo>
                    <a:pt x="2920083" y="544516"/>
                  </a:lnTo>
                  <a:lnTo>
                    <a:pt x="2904617" y="515620"/>
                  </a:lnTo>
                  <a:lnTo>
                    <a:pt x="2760853" y="245618"/>
                  </a:lnTo>
                  <a:lnTo>
                    <a:pt x="2741886" y="207238"/>
                  </a:lnTo>
                  <a:lnTo>
                    <a:pt x="2723165" y="166004"/>
                  </a:lnTo>
                  <a:lnTo>
                    <a:pt x="2712212" y="139319"/>
                  </a:lnTo>
                  <a:lnTo>
                    <a:pt x="2711323" y="139319"/>
                  </a:lnTo>
                  <a:lnTo>
                    <a:pt x="2713466" y="187396"/>
                  </a:lnTo>
                  <a:lnTo>
                    <a:pt x="2714672" y="235807"/>
                  </a:lnTo>
                  <a:lnTo>
                    <a:pt x="2714879" y="269240"/>
                  </a:lnTo>
                  <a:lnTo>
                    <a:pt x="2714879" y="571500"/>
                  </a:lnTo>
                  <a:lnTo>
                    <a:pt x="2714879" y="574421"/>
                  </a:lnTo>
                  <a:lnTo>
                    <a:pt x="2675905" y="590375"/>
                  </a:lnTo>
                  <a:lnTo>
                    <a:pt x="2661285" y="590676"/>
                  </a:lnTo>
                  <a:lnTo>
                    <a:pt x="2653807" y="590603"/>
                  </a:lnTo>
                  <a:lnTo>
                    <a:pt x="2619375" y="585597"/>
                  </a:lnTo>
                  <a:lnTo>
                    <a:pt x="2615438" y="583946"/>
                  </a:lnTo>
                  <a:lnTo>
                    <a:pt x="2612771" y="581914"/>
                  </a:lnTo>
                  <a:lnTo>
                    <a:pt x="2611247" y="579501"/>
                  </a:lnTo>
                  <a:lnTo>
                    <a:pt x="2609850" y="577088"/>
                  </a:lnTo>
                  <a:lnTo>
                    <a:pt x="2609088" y="574421"/>
                  </a:lnTo>
                  <a:lnTo>
                    <a:pt x="2609088" y="571500"/>
                  </a:lnTo>
                  <a:lnTo>
                    <a:pt x="2609088" y="52197"/>
                  </a:lnTo>
                  <a:lnTo>
                    <a:pt x="2627806" y="16127"/>
                  </a:lnTo>
                  <a:lnTo>
                    <a:pt x="2651506" y="10287"/>
                  </a:lnTo>
                  <a:lnTo>
                    <a:pt x="2714371" y="10287"/>
                  </a:lnTo>
                  <a:lnTo>
                    <a:pt x="2757678" y="18288"/>
                  </a:lnTo>
                  <a:lnTo>
                    <a:pt x="2763774" y="22733"/>
                  </a:lnTo>
                  <a:lnTo>
                    <a:pt x="2769870" y="27178"/>
                  </a:lnTo>
                  <a:lnTo>
                    <a:pt x="2793241" y="62152"/>
                  </a:lnTo>
                  <a:lnTo>
                    <a:pt x="2797429" y="70485"/>
                  </a:lnTo>
                  <a:lnTo>
                    <a:pt x="2909951" y="281686"/>
                  </a:lnTo>
                  <a:lnTo>
                    <a:pt x="2914880" y="291258"/>
                  </a:lnTo>
                  <a:lnTo>
                    <a:pt x="2919761" y="300736"/>
                  </a:lnTo>
                  <a:lnTo>
                    <a:pt x="2924595" y="310118"/>
                  </a:lnTo>
                  <a:lnTo>
                    <a:pt x="2929382" y="319405"/>
                  </a:lnTo>
                  <a:lnTo>
                    <a:pt x="2934172" y="328717"/>
                  </a:lnTo>
                  <a:lnTo>
                    <a:pt x="2952374" y="365702"/>
                  </a:lnTo>
                  <a:lnTo>
                    <a:pt x="2965323" y="392938"/>
                  </a:lnTo>
                  <a:lnTo>
                    <a:pt x="2969563" y="401818"/>
                  </a:lnTo>
                  <a:lnTo>
                    <a:pt x="2973720" y="410733"/>
                  </a:lnTo>
                  <a:lnTo>
                    <a:pt x="2977806" y="419673"/>
                  </a:lnTo>
                  <a:lnTo>
                    <a:pt x="2981833" y="428625"/>
                  </a:lnTo>
                  <a:lnTo>
                    <a:pt x="2982341" y="428625"/>
                  </a:lnTo>
                  <a:lnTo>
                    <a:pt x="2980662" y="380261"/>
                  </a:lnTo>
                  <a:lnTo>
                    <a:pt x="2979801" y="330327"/>
                  </a:lnTo>
                  <a:lnTo>
                    <a:pt x="2979674" y="298704"/>
                  </a:lnTo>
                  <a:lnTo>
                    <a:pt x="2979674" y="27686"/>
                  </a:lnTo>
                  <a:lnTo>
                    <a:pt x="2979674" y="24638"/>
                  </a:lnTo>
                  <a:lnTo>
                    <a:pt x="2980563" y="21971"/>
                  </a:lnTo>
                  <a:lnTo>
                    <a:pt x="2982341" y="19685"/>
                  </a:lnTo>
                  <a:lnTo>
                    <a:pt x="2984119" y="17272"/>
                  </a:lnTo>
                  <a:lnTo>
                    <a:pt x="2987040" y="15113"/>
                  </a:lnTo>
                  <a:lnTo>
                    <a:pt x="2991231" y="13335"/>
                  </a:lnTo>
                  <a:lnTo>
                    <a:pt x="2995422" y="11557"/>
                  </a:lnTo>
                  <a:lnTo>
                    <a:pt x="3026439" y="8580"/>
                  </a:lnTo>
                  <a:lnTo>
                    <a:pt x="3034157" y="8509"/>
                  </a:lnTo>
                  <a:close/>
                </a:path>
                <a:path w="3085465" h="598805">
                  <a:moveTo>
                    <a:pt x="1473200" y="7620"/>
                  </a:moveTo>
                  <a:lnTo>
                    <a:pt x="1515110" y="11049"/>
                  </a:lnTo>
                  <a:lnTo>
                    <a:pt x="1528952" y="18288"/>
                  </a:lnTo>
                  <a:lnTo>
                    <a:pt x="1530731" y="20700"/>
                  </a:lnTo>
                  <a:lnTo>
                    <a:pt x="1531620" y="23368"/>
                  </a:lnTo>
                  <a:lnTo>
                    <a:pt x="1531620" y="26289"/>
                  </a:lnTo>
                  <a:lnTo>
                    <a:pt x="1531620" y="238379"/>
                  </a:lnTo>
                  <a:lnTo>
                    <a:pt x="1747774" y="238379"/>
                  </a:lnTo>
                  <a:lnTo>
                    <a:pt x="1747774" y="26289"/>
                  </a:lnTo>
                  <a:lnTo>
                    <a:pt x="1747774" y="23368"/>
                  </a:lnTo>
                  <a:lnTo>
                    <a:pt x="1748663" y="20700"/>
                  </a:lnTo>
                  <a:lnTo>
                    <a:pt x="1750695" y="18288"/>
                  </a:lnTo>
                  <a:lnTo>
                    <a:pt x="1752600" y="15875"/>
                  </a:lnTo>
                  <a:lnTo>
                    <a:pt x="1790811" y="7921"/>
                  </a:lnTo>
                  <a:lnTo>
                    <a:pt x="1806702" y="7620"/>
                  </a:lnTo>
                  <a:lnTo>
                    <a:pt x="1814820" y="7693"/>
                  </a:lnTo>
                  <a:lnTo>
                    <a:pt x="1852676" y="12446"/>
                  </a:lnTo>
                  <a:lnTo>
                    <a:pt x="1865122" y="23368"/>
                  </a:lnTo>
                  <a:lnTo>
                    <a:pt x="1865122" y="26289"/>
                  </a:lnTo>
                  <a:lnTo>
                    <a:pt x="1865122" y="571881"/>
                  </a:lnTo>
                  <a:lnTo>
                    <a:pt x="1865122" y="574929"/>
                  </a:lnTo>
                  <a:lnTo>
                    <a:pt x="1864233" y="577596"/>
                  </a:lnTo>
                  <a:lnTo>
                    <a:pt x="1862327" y="580009"/>
                  </a:lnTo>
                  <a:lnTo>
                    <a:pt x="1860296" y="582295"/>
                  </a:lnTo>
                  <a:lnTo>
                    <a:pt x="1857121" y="584326"/>
                  </a:lnTo>
                  <a:lnTo>
                    <a:pt x="1852676" y="585724"/>
                  </a:lnTo>
                  <a:lnTo>
                    <a:pt x="1848231" y="587248"/>
                  </a:lnTo>
                  <a:lnTo>
                    <a:pt x="1806702" y="590676"/>
                  </a:lnTo>
                  <a:lnTo>
                    <a:pt x="1798393" y="590603"/>
                  </a:lnTo>
                  <a:lnTo>
                    <a:pt x="1760093" y="585724"/>
                  </a:lnTo>
                  <a:lnTo>
                    <a:pt x="1755775" y="584326"/>
                  </a:lnTo>
                  <a:lnTo>
                    <a:pt x="1752600" y="582295"/>
                  </a:lnTo>
                  <a:lnTo>
                    <a:pt x="1750695" y="580009"/>
                  </a:lnTo>
                  <a:lnTo>
                    <a:pt x="1748663" y="577596"/>
                  </a:lnTo>
                  <a:lnTo>
                    <a:pt x="1747774" y="574929"/>
                  </a:lnTo>
                  <a:lnTo>
                    <a:pt x="1747774" y="571881"/>
                  </a:lnTo>
                  <a:lnTo>
                    <a:pt x="1747774" y="338455"/>
                  </a:lnTo>
                  <a:lnTo>
                    <a:pt x="1531620" y="338455"/>
                  </a:lnTo>
                  <a:lnTo>
                    <a:pt x="1531620" y="571881"/>
                  </a:lnTo>
                  <a:lnTo>
                    <a:pt x="1531620" y="574929"/>
                  </a:lnTo>
                  <a:lnTo>
                    <a:pt x="1519555" y="585724"/>
                  </a:lnTo>
                  <a:lnTo>
                    <a:pt x="1515110" y="587248"/>
                  </a:lnTo>
                  <a:lnTo>
                    <a:pt x="1473200" y="590676"/>
                  </a:lnTo>
                  <a:lnTo>
                    <a:pt x="1465060" y="590603"/>
                  </a:lnTo>
                  <a:lnTo>
                    <a:pt x="1426718" y="585724"/>
                  </a:lnTo>
                  <a:lnTo>
                    <a:pt x="1422273" y="584326"/>
                  </a:lnTo>
                  <a:lnTo>
                    <a:pt x="1419098" y="582295"/>
                  </a:lnTo>
                  <a:lnTo>
                    <a:pt x="1417193" y="580009"/>
                  </a:lnTo>
                  <a:lnTo>
                    <a:pt x="1415161" y="577596"/>
                  </a:lnTo>
                  <a:lnTo>
                    <a:pt x="1414272" y="574929"/>
                  </a:lnTo>
                  <a:lnTo>
                    <a:pt x="1414272" y="571881"/>
                  </a:lnTo>
                  <a:lnTo>
                    <a:pt x="1414272" y="26289"/>
                  </a:lnTo>
                  <a:lnTo>
                    <a:pt x="1414272" y="23368"/>
                  </a:lnTo>
                  <a:lnTo>
                    <a:pt x="1415161" y="20700"/>
                  </a:lnTo>
                  <a:lnTo>
                    <a:pt x="1417193" y="18288"/>
                  </a:lnTo>
                  <a:lnTo>
                    <a:pt x="1419098" y="15875"/>
                  </a:lnTo>
                  <a:lnTo>
                    <a:pt x="1457610" y="7921"/>
                  </a:lnTo>
                  <a:lnTo>
                    <a:pt x="1465060" y="7693"/>
                  </a:lnTo>
                  <a:lnTo>
                    <a:pt x="1473200" y="7620"/>
                  </a:lnTo>
                  <a:close/>
                </a:path>
                <a:path w="3085465" h="598805">
                  <a:moveTo>
                    <a:pt x="492760" y="7620"/>
                  </a:moveTo>
                  <a:lnTo>
                    <a:pt x="533781" y="9017"/>
                  </a:lnTo>
                  <a:lnTo>
                    <a:pt x="555498" y="18288"/>
                  </a:lnTo>
                  <a:lnTo>
                    <a:pt x="557784" y="20955"/>
                  </a:lnTo>
                  <a:lnTo>
                    <a:pt x="626364" y="170561"/>
                  </a:lnTo>
                  <a:lnTo>
                    <a:pt x="644906" y="213868"/>
                  </a:lnTo>
                  <a:lnTo>
                    <a:pt x="663321" y="261620"/>
                  </a:lnTo>
                  <a:lnTo>
                    <a:pt x="664210" y="261620"/>
                  </a:lnTo>
                  <a:lnTo>
                    <a:pt x="668520" y="249672"/>
                  </a:lnTo>
                  <a:lnTo>
                    <a:pt x="672877" y="237855"/>
                  </a:lnTo>
                  <a:lnTo>
                    <a:pt x="677283" y="226204"/>
                  </a:lnTo>
                  <a:lnTo>
                    <a:pt x="681736" y="214757"/>
                  </a:lnTo>
                  <a:lnTo>
                    <a:pt x="686115" y="203489"/>
                  </a:lnTo>
                  <a:lnTo>
                    <a:pt x="690483" y="192532"/>
                  </a:lnTo>
                  <a:lnTo>
                    <a:pt x="694826" y="181860"/>
                  </a:lnTo>
                  <a:lnTo>
                    <a:pt x="699135" y="171450"/>
                  </a:lnTo>
                  <a:lnTo>
                    <a:pt x="762508" y="30353"/>
                  </a:lnTo>
                  <a:lnTo>
                    <a:pt x="764032" y="25526"/>
                  </a:lnTo>
                  <a:lnTo>
                    <a:pt x="765810" y="21844"/>
                  </a:lnTo>
                  <a:lnTo>
                    <a:pt x="768096" y="18923"/>
                  </a:lnTo>
                  <a:lnTo>
                    <a:pt x="770255" y="16129"/>
                  </a:lnTo>
                  <a:lnTo>
                    <a:pt x="773684" y="13843"/>
                  </a:lnTo>
                  <a:lnTo>
                    <a:pt x="778129" y="12065"/>
                  </a:lnTo>
                  <a:lnTo>
                    <a:pt x="782574" y="10287"/>
                  </a:lnTo>
                  <a:lnTo>
                    <a:pt x="827278" y="7620"/>
                  </a:lnTo>
                  <a:lnTo>
                    <a:pt x="839253" y="7689"/>
                  </a:lnTo>
                  <a:lnTo>
                    <a:pt x="882523" y="11430"/>
                  </a:lnTo>
                  <a:lnTo>
                    <a:pt x="890143" y="22351"/>
                  </a:lnTo>
                  <a:lnTo>
                    <a:pt x="888365" y="28575"/>
                  </a:lnTo>
                  <a:lnTo>
                    <a:pt x="719582" y="368808"/>
                  </a:lnTo>
                  <a:lnTo>
                    <a:pt x="719582" y="571881"/>
                  </a:lnTo>
                  <a:lnTo>
                    <a:pt x="719582" y="574929"/>
                  </a:lnTo>
                  <a:lnTo>
                    <a:pt x="718693" y="577596"/>
                  </a:lnTo>
                  <a:lnTo>
                    <a:pt x="716788" y="580009"/>
                  </a:lnTo>
                  <a:lnTo>
                    <a:pt x="714756" y="582295"/>
                  </a:lnTo>
                  <a:lnTo>
                    <a:pt x="711581" y="584326"/>
                  </a:lnTo>
                  <a:lnTo>
                    <a:pt x="707136" y="585724"/>
                  </a:lnTo>
                  <a:lnTo>
                    <a:pt x="702691" y="587248"/>
                  </a:lnTo>
                  <a:lnTo>
                    <a:pt x="660654" y="590676"/>
                  </a:lnTo>
                  <a:lnTo>
                    <a:pt x="652367" y="590603"/>
                  </a:lnTo>
                  <a:lnTo>
                    <a:pt x="614045" y="585724"/>
                  </a:lnTo>
                  <a:lnTo>
                    <a:pt x="609473" y="584326"/>
                  </a:lnTo>
                  <a:lnTo>
                    <a:pt x="606171" y="582295"/>
                  </a:lnTo>
                  <a:lnTo>
                    <a:pt x="604393" y="580009"/>
                  </a:lnTo>
                  <a:lnTo>
                    <a:pt x="602615" y="577596"/>
                  </a:lnTo>
                  <a:lnTo>
                    <a:pt x="601726" y="574929"/>
                  </a:lnTo>
                  <a:lnTo>
                    <a:pt x="601726" y="571881"/>
                  </a:lnTo>
                  <a:lnTo>
                    <a:pt x="601726" y="368808"/>
                  </a:lnTo>
                  <a:lnTo>
                    <a:pt x="443738" y="53975"/>
                  </a:lnTo>
                  <a:lnTo>
                    <a:pt x="439834" y="46216"/>
                  </a:lnTo>
                  <a:lnTo>
                    <a:pt x="436705" y="39338"/>
                  </a:lnTo>
                  <a:lnTo>
                    <a:pt x="434361" y="33365"/>
                  </a:lnTo>
                  <a:lnTo>
                    <a:pt x="432816" y="28321"/>
                  </a:lnTo>
                  <a:lnTo>
                    <a:pt x="431165" y="22225"/>
                  </a:lnTo>
                  <a:lnTo>
                    <a:pt x="432054" y="17653"/>
                  </a:lnTo>
                  <a:lnTo>
                    <a:pt x="470963" y="7889"/>
                  </a:lnTo>
                  <a:lnTo>
                    <a:pt x="481212" y="7689"/>
                  </a:lnTo>
                  <a:lnTo>
                    <a:pt x="492760" y="7620"/>
                  </a:lnTo>
                  <a:close/>
                </a:path>
                <a:path w="3085465" h="598805">
                  <a:moveTo>
                    <a:pt x="2243709" y="0"/>
                  </a:moveTo>
                  <a:lnTo>
                    <a:pt x="2305431" y="4365"/>
                  </a:lnTo>
                  <a:lnTo>
                    <a:pt x="2359533" y="17399"/>
                  </a:lnTo>
                  <a:lnTo>
                    <a:pt x="2405602" y="39481"/>
                  </a:lnTo>
                  <a:lnTo>
                    <a:pt x="2443480" y="70993"/>
                  </a:lnTo>
                  <a:lnTo>
                    <a:pt x="2473039" y="111887"/>
                  </a:lnTo>
                  <a:lnTo>
                    <a:pt x="2494407" y="162306"/>
                  </a:lnTo>
                  <a:lnTo>
                    <a:pt x="2507265" y="222392"/>
                  </a:lnTo>
                  <a:lnTo>
                    <a:pt x="2511552" y="292481"/>
                  </a:lnTo>
                  <a:lnTo>
                    <a:pt x="2510432" y="327457"/>
                  </a:lnTo>
                  <a:lnTo>
                    <a:pt x="2501479" y="391743"/>
                  </a:lnTo>
                  <a:lnTo>
                    <a:pt x="2483671" y="448298"/>
                  </a:lnTo>
                  <a:lnTo>
                    <a:pt x="2457104" y="496407"/>
                  </a:lnTo>
                  <a:lnTo>
                    <a:pt x="2421890" y="535820"/>
                  </a:lnTo>
                  <a:lnTo>
                    <a:pt x="2378265" y="565919"/>
                  </a:lnTo>
                  <a:lnTo>
                    <a:pt x="2326282" y="586563"/>
                  </a:lnTo>
                  <a:lnTo>
                    <a:pt x="2266084" y="596989"/>
                  </a:lnTo>
                  <a:lnTo>
                    <a:pt x="2232914" y="598297"/>
                  </a:lnTo>
                  <a:lnTo>
                    <a:pt x="2200269" y="597199"/>
                  </a:lnTo>
                  <a:lnTo>
                    <a:pt x="2141456" y="588385"/>
                  </a:lnTo>
                  <a:lnTo>
                    <a:pt x="2091215" y="570640"/>
                  </a:lnTo>
                  <a:lnTo>
                    <a:pt x="2049357" y="543728"/>
                  </a:lnTo>
                  <a:lnTo>
                    <a:pt x="2015902" y="507535"/>
                  </a:lnTo>
                  <a:lnTo>
                    <a:pt x="1990756" y="461537"/>
                  </a:lnTo>
                  <a:lnTo>
                    <a:pt x="1973992" y="405655"/>
                  </a:lnTo>
                  <a:lnTo>
                    <a:pt x="1965610" y="339603"/>
                  </a:lnTo>
                  <a:lnTo>
                    <a:pt x="1964563" y="302768"/>
                  </a:lnTo>
                  <a:lnTo>
                    <a:pt x="1965682" y="268577"/>
                  </a:lnTo>
                  <a:lnTo>
                    <a:pt x="1974635" y="205434"/>
                  </a:lnTo>
                  <a:lnTo>
                    <a:pt x="1992497" y="149574"/>
                  </a:lnTo>
                  <a:lnTo>
                    <a:pt x="2019028" y="101949"/>
                  </a:lnTo>
                  <a:lnTo>
                    <a:pt x="2054226" y="62781"/>
                  </a:lnTo>
                  <a:lnTo>
                    <a:pt x="2097903" y="32595"/>
                  </a:lnTo>
                  <a:lnTo>
                    <a:pt x="2149983" y="11787"/>
                  </a:lnTo>
                  <a:lnTo>
                    <a:pt x="2210371" y="1309"/>
                  </a:lnTo>
                  <a:lnTo>
                    <a:pt x="2243709" y="0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184145" y="2394203"/>
            <a:ext cx="3250565" cy="611505"/>
            <a:chOff x="2184145" y="2394203"/>
            <a:chExt cx="3250565" cy="611505"/>
          </a:xfrm>
        </p:grpSpPr>
        <p:sp>
          <p:nvSpPr>
            <p:cNvPr id="7" name="object 7"/>
            <p:cNvSpPr/>
            <p:nvPr/>
          </p:nvSpPr>
          <p:spPr>
            <a:xfrm>
              <a:off x="2190495" y="2400553"/>
              <a:ext cx="3237357" cy="5982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01493" y="2495041"/>
              <a:ext cx="168148" cy="2087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87649" y="2494152"/>
              <a:ext cx="172593" cy="1766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90495" y="2400553"/>
              <a:ext cx="3237865" cy="598805"/>
            </a:xfrm>
            <a:custGeom>
              <a:avLst/>
              <a:gdLst/>
              <a:ahLst/>
              <a:cxnLst/>
              <a:rect l="l" t="t" r="r" b="b"/>
              <a:pathLst>
                <a:path w="3237865" h="598805">
                  <a:moveTo>
                    <a:pt x="1249045" y="96393"/>
                  </a:moveTo>
                  <a:lnTo>
                    <a:pt x="1209325" y="100488"/>
                  </a:lnTo>
                  <a:lnTo>
                    <a:pt x="1162867" y="121562"/>
                  </a:lnTo>
                  <a:lnTo>
                    <a:pt x="1129792" y="156209"/>
                  </a:lnTo>
                  <a:lnTo>
                    <a:pt x="1108932" y="202215"/>
                  </a:lnTo>
                  <a:lnTo>
                    <a:pt x="1099105" y="257333"/>
                  </a:lnTo>
                  <a:lnTo>
                    <a:pt x="1097280" y="296925"/>
                  </a:lnTo>
                  <a:lnTo>
                    <a:pt x="1097712" y="319954"/>
                  </a:lnTo>
                  <a:lnTo>
                    <a:pt x="1101244" y="362487"/>
                  </a:lnTo>
                  <a:lnTo>
                    <a:pt x="1108555" y="400186"/>
                  </a:lnTo>
                  <a:lnTo>
                    <a:pt x="1128521" y="446531"/>
                  </a:lnTo>
                  <a:lnTo>
                    <a:pt x="1160436" y="479464"/>
                  </a:lnTo>
                  <a:lnTo>
                    <a:pt x="1206261" y="497871"/>
                  </a:lnTo>
                  <a:lnTo>
                    <a:pt x="1245870" y="501396"/>
                  </a:lnTo>
                  <a:lnTo>
                    <a:pt x="1266664" y="500393"/>
                  </a:lnTo>
                  <a:lnTo>
                    <a:pt x="1318259" y="485266"/>
                  </a:lnTo>
                  <a:lnTo>
                    <a:pt x="1355478" y="454673"/>
                  </a:lnTo>
                  <a:lnTo>
                    <a:pt x="1380378" y="411606"/>
                  </a:lnTo>
                  <a:lnTo>
                    <a:pt x="1393582" y="358372"/>
                  </a:lnTo>
                  <a:lnTo>
                    <a:pt x="1397289" y="319180"/>
                  </a:lnTo>
                  <a:lnTo>
                    <a:pt x="1397762" y="298703"/>
                  </a:lnTo>
                  <a:lnTo>
                    <a:pt x="1397309" y="276443"/>
                  </a:lnTo>
                  <a:lnTo>
                    <a:pt x="1393690" y="235017"/>
                  </a:lnTo>
                  <a:lnTo>
                    <a:pt x="1380918" y="181244"/>
                  </a:lnTo>
                  <a:lnTo>
                    <a:pt x="1356905" y="139519"/>
                  </a:lnTo>
                  <a:lnTo>
                    <a:pt x="1320419" y="110998"/>
                  </a:lnTo>
                  <a:lnTo>
                    <a:pt x="1269573" y="97299"/>
                  </a:lnTo>
                  <a:lnTo>
                    <a:pt x="1249045" y="96393"/>
                  </a:lnTo>
                  <a:close/>
                </a:path>
                <a:path w="3237865" h="598805">
                  <a:moveTo>
                    <a:pt x="2812669" y="10286"/>
                  </a:moveTo>
                  <a:lnTo>
                    <a:pt x="3219958" y="10286"/>
                  </a:lnTo>
                  <a:lnTo>
                    <a:pt x="3222625" y="10286"/>
                  </a:lnTo>
                  <a:lnTo>
                    <a:pt x="3225038" y="11049"/>
                  </a:lnTo>
                  <a:lnTo>
                    <a:pt x="3236214" y="35686"/>
                  </a:lnTo>
                  <a:lnTo>
                    <a:pt x="3236976" y="41909"/>
                  </a:lnTo>
                  <a:lnTo>
                    <a:pt x="3237357" y="49529"/>
                  </a:lnTo>
                  <a:lnTo>
                    <a:pt x="3237357" y="58420"/>
                  </a:lnTo>
                  <a:lnTo>
                    <a:pt x="3237357" y="67055"/>
                  </a:lnTo>
                  <a:lnTo>
                    <a:pt x="3236976" y="74422"/>
                  </a:lnTo>
                  <a:lnTo>
                    <a:pt x="3236214" y="80518"/>
                  </a:lnTo>
                  <a:lnTo>
                    <a:pt x="3235452" y="86740"/>
                  </a:lnTo>
                  <a:lnTo>
                    <a:pt x="3222625" y="106299"/>
                  </a:lnTo>
                  <a:lnTo>
                    <a:pt x="3219958" y="106299"/>
                  </a:lnTo>
                  <a:lnTo>
                    <a:pt x="3075178" y="106299"/>
                  </a:lnTo>
                  <a:lnTo>
                    <a:pt x="3075178" y="571880"/>
                  </a:lnTo>
                  <a:lnTo>
                    <a:pt x="3075178" y="574928"/>
                  </a:lnTo>
                  <a:lnTo>
                    <a:pt x="3074289" y="577596"/>
                  </a:lnTo>
                  <a:lnTo>
                    <a:pt x="3072384" y="580008"/>
                  </a:lnTo>
                  <a:lnTo>
                    <a:pt x="3070352" y="582295"/>
                  </a:lnTo>
                  <a:lnTo>
                    <a:pt x="3067177" y="584326"/>
                  </a:lnTo>
                  <a:lnTo>
                    <a:pt x="3062732" y="585724"/>
                  </a:lnTo>
                  <a:lnTo>
                    <a:pt x="3058287" y="587248"/>
                  </a:lnTo>
                  <a:lnTo>
                    <a:pt x="3016250" y="590676"/>
                  </a:lnTo>
                  <a:lnTo>
                    <a:pt x="3008127" y="590603"/>
                  </a:lnTo>
                  <a:lnTo>
                    <a:pt x="2969895" y="585724"/>
                  </a:lnTo>
                  <a:lnTo>
                    <a:pt x="2965450" y="584326"/>
                  </a:lnTo>
                  <a:lnTo>
                    <a:pt x="2962148" y="582295"/>
                  </a:lnTo>
                  <a:lnTo>
                    <a:pt x="2960243" y="580008"/>
                  </a:lnTo>
                  <a:lnTo>
                    <a:pt x="2958338" y="577596"/>
                  </a:lnTo>
                  <a:lnTo>
                    <a:pt x="2957322" y="574928"/>
                  </a:lnTo>
                  <a:lnTo>
                    <a:pt x="2957322" y="571880"/>
                  </a:lnTo>
                  <a:lnTo>
                    <a:pt x="2957322" y="106299"/>
                  </a:lnTo>
                  <a:lnTo>
                    <a:pt x="2812669" y="106299"/>
                  </a:lnTo>
                  <a:lnTo>
                    <a:pt x="2809748" y="106299"/>
                  </a:lnTo>
                  <a:lnTo>
                    <a:pt x="2807208" y="105409"/>
                  </a:lnTo>
                  <a:lnTo>
                    <a:pt x="2796413" y="80518"/>
                  </a:lnTo>
                  <a:lnTo>
                    <a:pt x="2795651" y="74422"/>
                  </a:lnTo>
                  <a:lnTo>
                    <a:pt x="2795270" y="67055"/>
                  </a:lnTo>
                  <a:lnTo>
                    <a:pt x="2795270" y="58420"/>
                  </a:lnTo>
                  <a:lnTo>
                    <a:pt x="2795270" y="49529"/>
                  </a:lnTo>
                  <a:lnTo>
                    <a:pt x="2795651" y="41909"/>
                  </a:lnTo>
                  <a:lnTo>
                    <a:pt x="2796413" y="35686"/>
                  </a:lnTo>
                  <a:lnTo>
                    <a:pt x="2797175" y="29463"/>
                  </a:lnTo>
                  <a:lnTo>
                    <a:pt x="2805176" y="12700"/>
                  </a:lnTo>
                  <a:lnTo>
                    <a:pt x="2807208" y="11049"/>
                  </a:lnTo>
                  <a:lnTo>
                    <a:pt x="2809748" y="10286"/>
                  </a:lnTo>
                  <a:lnTo>
                    <a:pt x="2812669" y="10286"/>
                  </a:lnTo>
                  <a:close/>
                </a:path>
                <a:path w="3237865" h="598805">
                  <a:moveTo>
                    <a:pt x="1958086" y="10286"/>
                  </a:moveTo>
                  <a:lnTo>
                    <a:pt x="2246503" y="10286"/>
                  </a:lnTo>
                  <a:lnTo>
                    <a:pt x="2249170" y="10286"/>
                  </a:lnTo>
                  <a:lnTo>
                    <a:pt x="2251583" y="11049"/>
                  </a:lnTo>
                  <a:lnTo>
                    <a:pt x="2253615" y="12446"/>
                  </a:lnTo>
                  <a:lnTo>
                    <a:pt x="2255774" y="13970"/>
                  </a:lnTo>
                  <a:lnTo>
                    <a:pt x="2257552" y="16636"/>
                  </a:lnTo>
                  <a:lnTo>
                    <a:pt x="2258949" y="20320"/>
                  </a:lnTo>
                  <a:lnTo>
                    <a:pt x="2260473" y="24002"/>
                  </a:lnTo>
                  <a:lnTo>
                    <a:pt x="2261616" y="28828"/>
                  </a:lnTo>
                  <a:lnTo>
                    <a:pt x="2262378" y="34544"/>
                  </a:lnTo>
                  <a:lnTo>
                    <a:pt x="2263140" y="40385"/>
                  </a:lnTo>
                  <a:lnTo>
                    <a:pt x="2263521" y="47751"/>
                  </a:lnTo>
                  <a:lnTo>
                    <a:pt x="2263521" y="56641"/>
                  </a:lnTo>
                  <a:lnTo>
                    <a:pt x="2263521" y="65024"/>
                  </a:lnTo>
                  <a:lnTo>
                    <a:pt x="2263140" y="72135"/>
                  </a:lnTo>
                  <a:lnTo>
                    <a:pt x="2262378" y="77850"/>
                  </a:lnTo>
                  <a:lnTo>
                    <a:pt x="2261616" y="83693"/>
                  </a:lnTo>
                  <a:lnTo>
                    <a:pt x="2260473" y="88391"/>
                  </a:lnTo>
                  <a:lnTo>
                    <a:pt x="2258949" y="91948"/>
                  </a:lnTo>
                  <a:lnTo>
                    <a:pt x="2257552" y="95503"/>
                  </a:lnTo>
                  <a:lnTo>
                    <a:pt x="2255774" y="98171"/>
                  </a:lnTo>
                  <a:lnTo>
                    <a:pt x="2253615" y="99822"/>
                  </a:lnTo>
                  <a:lnTo>
                    <a:pt x="2251583" y="101473"/>
                  </a:lnTo>
                  <a:lnTo>
                    <a:pt x="2249170" y="102234"/>
                  </a:lnTo>
                  <a:lnTo>
                    <a:pt x="2246503" y="102234"/>
                  </a:lnTo>
                  <a:lnTo>
                    <a:pt x="2040255" y="102234"/>
                  </a:lnTo>
                  <a:lnTo>
                    <a:pt x="2040255" y="243331"/>
                  </a:lnTo>
                  <a:lnTo>
                    <a:pt x="2214753" y="243331"/>
                  </a:lnTo>
                  <a:lnTo>
                    <a:pt x="2217420" y="243331"/>
                  </a:lnTo>
                  <a:lnTo>
                    <a:pt x="2219960" y="244094"/>
                  </a:lnTo>
                  <a:lnTo>
                    <a:pt x="2222119" y="245745"/>
                  </a:lnTo>
                  <a:lnTo>
                    <a:pt x="2224405" y="247396"/>
                  </a:lnTo>
                  <a:lnTo>
                    <a:pt x="2226310" y="249935"/>
                  </a:lnTo>
                  <a:lnTo>
                    <a:pt x="2227707" y="253364"/>
                  </a:lnTo>
                  <a:lnTo>
                    <a:pt x="2229231" y="256794"/>
                  </a:lnTo>
                  <a:lnTo>
                    <a:pt x="2230374" y="261365"/>
                  </a:lnTo>
                  <a:lnTo>
                    <a:pt x="2231136" y="267207"/>
                  </a:lnTo>
                  <a:lnTo>
                    <a:pt x="2231898" y="273050"/>
                  </a:lnTo>
                  <a:lnTo>
                    <a:pt x="2232279" y="280034"/>
                  </a:lnTo>
                  <a:lnTo>
                    <a:pt x="2232279" y="288416"/>
                  </a:lnTo>
                  <a:lnTo>
                    <a:pt x="2232279" y="297052"/>
                  </a:lnTo>
                  <a:lnTo>
                    <a:pt x="2227707" y="323469"/>
                  </a:lnTo>
                  <a:lnTo>
                    <a:pt x="2226310" y="326898"/>
                  </a:lnTo>
                  <a:lnTo>
                    <a:pt x="2224405" y="329310"/>
                  </a:lnTo>
                  <a:lnTo>
                    <a:pt x="2222119" y="330834"/>
                  </a:lnTo>
                  <a:lnTo>
                    <a:pt x="2219960" y="332358"/>
                  </a:lnTo>
                  <a:lnTo>
                    <a:pt x="2217420" y="333121"/>
                  </a:lnTo>
                  <a:lnTo>
                    <a:pt x="2214753" y="333121"/>
                  </a:lnTo>
                  <a:lnTo>
                    <a:pt x="2040255" y="333121"/>
                  </a:lnTo>
                  <a:lnTo>
                    <a:pt x="2040255" y="496061"/>
                  </a:lnTo>
                  <a:lnTo>
                    <a:pt x="2248281" y="496061"/>
                  </a:lnTo>
                  <a:lnTo>
                    <a:pt x="2250948" y="496061"/>
                  </a:lnTo>
                  <a:lnTo>
                    <a:pt x="2253488" y="496824"/>
                  </a:lnTo>
                  <a:lnTo>
                    <a:pt x="2255647" y="498475"/>
                  </a:lnTo>
                  <a:lnTo>
                    <a:pt x="2257933" y="500125"/>
                  </a:lnTo>
                  <a:lnTo>
                    <a:pt x="2259711" y="502793"/>
                  </a:lnTo>
                  <a:lnTo>
                    <a:pt x="2261235" y="506349"/>
                  </a:lnTo>
                  <a:lnTo>
                    <a:pt x="2262759" y="509904"/>
                  </a:lnTo>
                  <a:lnTo>
                    <a:pt x="2263902" y="514603"/>
                  </a:lnTo>
                  <a:lnTo>
                    <a:pt x="2264537" y="520319"/>
                  </a:lnTo>
                  <a:lnTo>
                    <a:pt x="2265299" y="526160"/>
                  </a:lnTo>
                  <a:lnTo>
                    <a:pt x="2265680" y="533400"/>
                  </a:lnTo>
                  <a:lnTo>
                    <a:pt x="2265680" y="542035"/>
                  </a:lnTo>
                  <a:lnTo>
                    <a:pt x="2265680" y="550672"/>
                  </a:lnTo>
                  <a:lnTo>
                    <a:pt x="2265299" y="557910"/>
                  </a:lnTo>
                  <a:lnTo>
                    <a:pt x="2264537" y="563626"/>
                  </a:lnTo>
                  <a:lnTo>
                    <a:pt x="2263902" y="569468"/>
                  </a:lnTo>
                  <a:lnTo>
                    <a:pt x="2262759" y="574166"/>
                  </a:lnTo>
                  <a:lnTo>
                    <a:pt x="2261235" y="577723"/>
                  </a:lnTo>
                  <a:lnTo>
                    <a:pt x="2259711" y="581278"/>
                  </a:lnTo>
                  <a:lnTo>
                    <a:pt x="2257933" y="583946"/>
                  </a:lnTo>
                  <a:lnTo>
                    <a:pt x="2255647" y="585597"/>
                  </a:lnTo>
                  <a:lnTo>
                    <a:pt x="2253488" y="587248"/>
                  </a:lnTo>
                  <a:lnTo>
                    <a:pt x="2250948" y="588009"/>
                  </a:lnTo>
                  <a:lnTo>
                    <a:pt x="2248281" y="588009"/>
                  </a:lnTo>
                  <a:lnTo>
                    <a:pt x="1958086" y="588009"/>
                  </a:lnTo>
                  <a:lnTo>
                    <a:pt x="1923909" y="560066"/>
                  </a:lnTo>
                  <a:lnTo>
                    <a:pt x="1923288" y="550926"/>
                  </a:lnTo>
                  <a:lnTo>
                    <a:pt x="1923288" y="47371"/>
                  </a:lnTo>
                  <a:lnTo>
                    <a:pt x="1944560" y="12461"/>
                  </a:lnTo>
                  <a:lnTo>
                    <a:pt x="1951037" y="10832"/>
                  </a:lnTo>
                  <a:lnTo>
                    <a:pt x="1958086" y="10286"/>
                  </a:lnTo>
                  <a:close/>
                </a:path>
                <a:path w="3237865" h="598805">
                  <a:moveTo>
                    <a:pt x="520954" y="10286"/>
                  </a:moveTo>
                  <a:lnTo>
                    <a:pt x="670560" y="10286"/>
                  </a:lnTo>
                  <a:lnTo>
                    <a:pt x="681414" y="10336"/>
                  </a:lnTo>
                  <a:lnTo>
                    <a:pt x="722090" y="12160"/>
                  </a:lnTo>
                  <a:lnTo>
                    <a:pt x="767905" y="20081"/>
                  </a:lnTo>
                  <a:lnTo>
                    <a:pt x="810962" y="36828"/>
                  </a:lnTo>
                  <a:lnTo>
                    <a:pt x="844931" y="61849"/>
                  </a:lnTo>
                  <a:lnTo>
                    <a:pt x="868808" y="94960"/>
                  </a:lnTo>
                  <a:lnTo>
                    <a:pt x="882237" y="136302"/>
                  </a:lnTo>
                  <a:lnTo>
                    <a:pt x="884809" y="168782"/>
                  </a:lnTo>
                  <a:lnTo>
                    <a:pt x="884354" y="182949"/>
                  </a:lnTo>
                  <a:lnTo>
                    <a:pt x="877443" y="221614"/>
                  </a:lnTo>
                  <a:lnTo>
                    <a:pt x="855853" y="264286"/>
                  </a:lnTo>
                  <a:lnTo>
                    <a:pt x="820547" y="296925"/>
                  </a:lnTo>
                  <a:lnTo>
                    <a:pt x="785792" y="314660"/>
                  </a:lnTo>
                  <a:lnTo>
                    <a:pt x="772795" y="319277"/>
                  </a:lnTo>
                  <a:lnTo>
                    <a:pt x="779174" y="322514"/>
                  </a:lnTo>
                  <a:lnTo>
                    <a:pt x="813393" y="349964"/>
                  </a:lnTo>
                  <a:lnTo>
                    <a:pt x="837438" y="385063"/>
                  </a:lnTo>
                  <a:lnTo>
                    <a:pt x="854964" y="421894"/>
                  </a:lnTo>
                  <a:lnTo>
                    <a:pt x="903605" y="535812"/>
                  </a:lnTo>
                  <a:lnTo>
                    <a:pt x="914781" y="569849"/>
                  </a:lnTo>
                  <a:lnTo>
                    <a:pt x="914781" y="572770"/>
                  </a:lnTo>
                  <a:lnTo>
                    <a:pt x="914781" y="576072"/>
                  </a:lnTo>
                  <a:lnTo>
                    <a:pt x="904494" y="586612"/>
                  </a:lnTo>
                  <a:lnTo>
                    <a:pt x="900049" y="588136"/>
                  </a:lnTo>
                  <a:lnTo>
                    <a:pt x="860127" y="590627"/>
                  </a:lnTo>
                  <a:lnTo>
                    <a:pt x="849503" y="590676"/>
                  </a:lnTo>
                  <a:lnTo>
                    <a:pt x="840624" y="590627"/>
                  </a:lnTo>
                  <a:lnTo>
                    <a:pt x="802005" y="586485"/>
                  </a:lnTo>
                  <a:lnTo>
                    <a:pt x="797687" y="584834"/>
                  </a:lnTo>
                  <a:lnTo>
                    <a:pt x="794639" y="582676"/>
                  </a:lnTo>
                  <a:lnTo>
                    <a:pt x="792861" y="580135"/>
                  </a:lnTo>
                  <a:lnTo>
                    <a:pt x="791083" y="577723"/>
                  </a:lnTo>
                  <a:lnTo>
                    <a:pt x="789559" y="574675"/>
                  </a:lnTo>
                  <a:lnTo>
                    <a:pt x="788416" y="570991"/>
                  </a:lnTo>
                  <a:lnTo>
                    <a:pt x="736600" y="441959"/>
                  </a:lnTo>
                  <a:lnTo>
                    <a:pt x="718312" y="403225"/>
                  </a:lnTo>
                  <a:lnTo>
                    <a:pt x="692729" y="369472"/>
                  </a:lnTo>
                  <a:lnTo>
                    <a:pt x="657812" y="353234"/>
                  </a:lnTo>
                  <a:lnTo>
                    <a:pt x="640207" y="351789"/>
                  </a:lnTo>
                  <a:lnTo>
                    <a:pt x="603504" y="351789"/>
                  </a:lnTo>
                  <a:lnTo>
                    <a:pt x="603504" y="571880"/>
                  </a:lnTo>
                  <a:lnTo>
                    <a:pt x="603504" y="574928"/>
                  </a:lnTo>
                  <a:lnTo>
                    <a:pt x="602615" y="577596"/>
                  </a:lnTo>
                  <a:lnTo>
                    <a:pt x="600583" y="580008"/>
                  </a:lnTo>
                  <a:lnTo>
                    <a:pt x="598678" y="582295"/>
                  </a:lnTo>
                  <a:lnTo>
                    <a:pt x="595503" y="584326"/>
                  </a:lnTo>
                  <a:lnTo>
                    <a:pt x="591058" y="585724"/>
                  </a:lnTo>
                  <a:lnTo>
                    <a:pt x="586613" y="587248"/>
                  </a:lnTo>
                  <a:lnTo>
                    <a:pt x="544576" y="590676"/>
                  </a:lnTo>
                  <a:lnTo>
                    <a:pt x="536453" y="590603"/>
                  </a:lnTo>
                  <a:lnTo>
                    <a:pt x="498221" y="585724"/>
                  </a:lnTo>
                  <a:lnTo>
                    <a:pt x="493649" y="584326"/>
                  </a:lnTo>
                  <a:lnTo>
                    <a:pt x="490601" y="582295"/>
                  </a:lnTo>
                  <a:lnTo>
                    <a:pt x="488823" y="580008"/>
                  </a:lnTo>
                  <a:lnTo>
                    <a:pt x="487045" y="577596"/>
                  </a:lnTo>
                  <a:lnTo>
                    <a:pt x="486156" y="574928"/>
                  </a:lnTo>
                  <a:lnTo>
                    <a:pt x="486156" y="571880"/>
                  </a:lnTo>
                  <a:lnTo>
                    <a:pt x="486156" y="47371"/>
                  </a:lnTo>
                  <a:lnTo>
                    <a:pt x="507428" y="12461"/>
                  </a:lnTo>
                  <a:lnTo>
                    <a:pt x="513905" y="10832"/>
                  </a:lnTo>
                  <a:lnTo>
                    <a:pt x="520954" y="10286"/>
                  </a:lnTo>
                  <a:close/>
                </a:path>
                <a:path w="3237865" h="598805">
                  <a:moveTo>
                    <a:pt x="39751" y="10286"/>
                  </a:moveTo>
                  <a:lnTo>
                    <a:pt x="175895" y="10286"/>
                  </a:lnTo>
                  <a:lnTo>
                    <a:pt x="186041" y="10382"/>
                  </a:lnTo>
                  <a:lnTo>
                    <a:pt x="224651" y="12809"/>
                  </a:lnTo>
                  <a:lnTo>
                    <a:pt x="272333" y="21659"/>
                  </a:lnTo>
                  <a:lnTo>
                    <a:pt x="311785" y="37464"/>
                  </a:lnTo>
                  <a:lnTo>
                    <a:pt x="347289" y="62396"/>
                  </a:lnTo>
                  <a:lnTo>
                    <a:pt x="373697" y="95567"/>
                  </a:lnTo>
                  <a:lnTo>
                    <a:pt x="390032" y="136667"/>
                  </a:lnTo>
                  <a:lnTo>
                    <a:pt x="395605" y="185674"/>
                  </a:lnTo>
                  <a:lnTo>
                    <a:pt x="394652" y="209345"/>
                  </a:lnTo>
                  <a:lnTo>
                    <a:pt x="387032" y="252450"/>
                  </a:lnTo>
                  <a:lnTo>
                    <a:pt x="371887" y="289931"/>
                  </a:lnTo>
                  <a:lnTo>
                    <a:pt x="349789" y="321502"/>
                  </a:lnTo>
                  <a:lnTo>
                    <a:pt x="320857" y="347120"/>
                  </a:lnTo>
                  <a:lnTo>
                    <a:pt x="285234" y="366690"/>
                  </a:lnTo>
                  <a:lnTo>
                    <a:pt x="242921" y="379976"/>
                  </a:lnTo>
                  <a:lnTo>
                    <a:pt x="193252" y="386643"/>
                  </a:lnTo>
                  <a:lnTo>
                    <a:pt x="165608" y="387476"/>
                  </a:lnTo>
                  <a:lnTo>
                    <a:pt x="117348" y="387476"/>
                  </a:lnTo>
                  <a:lnTo>
                    <a:pt x="117348" y="571880"/>
                  </a:lnTo>
                  <a:lnTo>
                    <a:pt x="117348" y="574928"/>
                  </a:lnTo>
                  <a:lnTo>
                    <a:pt x="116459" y="577596"/>
                  </a:lnTo>
                  <a:lnTo>
                    <a:pt x="114427" y="580008"/>
                  </a:lnTo>
                  <a:lnTo>
                    <a:pt x="112522" y="582295"/>
                  </a:lnTo>
                  <a:lnTo>
                    <a:pt x="109347" y="584326"/>
                  </a:lnTo>
                  <a:lnTo>
                    <a:pt x="104902" y="585724"/>
                  </a:lnTo>
                  <a:lnTo>
                    <a:pt x="100456" y="587248"/>
                  </a:lnTo>
                  <a:lnTo>
                    <a:pt x="58420" y="590676"/>
                  </a:lnTo>
                  <a:lnTo>
                    <a:pt x="50297" y="590603"/>
                  </a:lnTo>
                  <a:lnTo>
                    <a:pt x="12065" y="585724"/>
                  </a:lnTo>
                  <a:lnTo>
                    <a:pt x="7493" y="584326"/>
                  </a:lnTo>
                  <a:lnTo>
                    <a:pt x="4445" y="582295"/>
                  </a:lnTo>
                  <a:lnTo>
                    <a:pt x="2667" y="580008"/>
                  </a:lnTo>
                  <a:lnTo>
                    <a:pt x="889" y="577596"/>
                  </a:lnTo>
                  <a:lnTo>
                    <a:pt x="0" y="574928"/>
                  </a:lnTo>
                  <a:lnTo>
                    <a:pt x="0" y="571880"/>
                  </a:lnTo>
                  <a:lnTo>
                    <a:pt x="0" y="52197"/>
                  </a:lnTo>
                  <a:lnTo>
                    <a:pt x="16801" y="16127"/>
                  </a:lnTo>
                  <a:lnTo>
                    <a:pt x="31228" y="10931"/>
                  </a:lnTo>
                  <a:lnTo>
                    <a:pt x="39751" y="10286"/>
                  </a:lnTo>
                  <a:close/>
                </a:path>
                <a:path w="3237865" h="598805">
                  <a:moveTo>
                    <a:pt x="1738757" y="7620"/>
                  </a:moveTo>
                  <a:lnTo>
                    <a:pt x="1780286" y="10540"/>
                  </a:lnTo>
                  <a:lnTo>
                    <a:pt x="1794764" y="17652"/>
                  </a:lnTo>
                  <a:lnTo>
                    <a:pt x="1796669" y="19811"/>
                  </a:lnTo>
                  <a:lnTo>
                    <a:pt x="1797684" y="22478"/>
                  </a:lnTo>
                  <a:lnTo>
                    <a:pt x="1797684" y="25400"/>
                  </a:lnTo>
                  <a:lnTo>
                    <a:pt x="1797684" y="427227"/>
                  </a:lnTo>
                  <a:lnTo>
                    <a:pt x="1793559" y="481824"/>
                  </a:lnTo>
                  <a:lnTo>
                    <a:pt x="1780381" y="527161"/>
                  </a:lnTo>
                  <a:lnTo>
                    <a:pt x="1755773" y="561965"/>
                  </a:lnTo>
                  <a:lnTo>
                    <a:pt x="1719071" y="585343"/>
                  </a:lnTo>
                  <a:lnTo>
                    <a:pt x="1668708" y="596183"/>
                  </a:lnTo>
                  <a:lnTo>
                    <a:pt x="1648587" y="596900"/>
                  </a:lnTo>
                  <a:lnTo>
                    <a:pt x="1641867" y="596778"/>
                  </a:lnTo>
                  <a:lnTo>
                    <a:pt x="1597914" y="589787"/>
                  </a:lnTo>
                  <a:lnTo>
                    <a:pt x="1590548" y="587755"/>
                  </a:lnTo>
                  <a:lnTo>
                    <a:pt x="1584198" y="585470"/>
                  </a:lnTo>
                  <a:lnTo>
                    <a:pt x="1578864" y="583056"/>
                  </a:lnTo>
                  <a:lnTo>
                    <a:pt x="1573530" y="580771"/>
                  </a:lnTo>
                  <a:lnTo>
                    <a:pt x="1569974" y="578611"/>
                  </a:lnTo>
                  <a:lnTo>
                    <a:pt x="1568195" y="576579"/>
                  </a:lnTo>
                  <a:lnTo>
                    <a:pt x="1566418" y="574675"/>
                  </a:lnTo>
                  <a:lnTo>
                    <a:pt x="1564894" y="572643"/>
                  </a:lnTo>
                  <a:lnTo>
                    <a:pt x="1563751" y="570610"/>
                  </a:lnTo>
                  <a:lnTo>
                    <a:pt x="1562481" y="568451"/>
                  </a:lnTo>
                  <a:lnTo>
                    <a:pt x="1561465" y="565784"/>
                  </a:lnTo>
                  <a:lnTo>
                    <a:pt x="1560576" y="562355"/>
                  </a:lnTo>
                  <a:lnTo>
                    <a:pt x="1559687" y="558926"/>
                  </a:lnTo>
                  <a:lnTo>
                    <a:pt x="1559052" y="554735"/>
                  </a:lnTo>
                  <a:lnTo>
                    <a:pt x="1558798" y="549655"/>
                  </a:lnTo>
                  <a:lnTo>
                    <a:pt x="1558544" y="544576"/>
                  </a:lnTo>
                  <a:lnTo>
                    <a:pt x="1558417" y="538099"/>
                  </a:lnTo>
                  <a:lnTo>
                    <a:pt x="1558417" y="530351"/>
                  </a:lnTo>
                  <a:lnTo>
                    <a:pt x="1558444" y="523093"/>
                  </a:lnTo>
                  <a:lnTo>
                    <a:pt x="1558544" y="516381"/>
                  </a:lnTo>
                  <a:lnTo>
                    <a:pt x="1558738" y="510242"/>
                  </a:lnTo>
                  <a:lnTo>
                    <a:pt x="1559052" y="504698"/>
                  </a:lnTo>
                  <a:lnTo>
                    <a:pt x="1559433" y="497712"/>
                  </a:lnTo>
                  <a:lnTo>
                    <a:pt x="1570101" y="477265"/>
                  </a:lnTo>
                  <a:lnTo>
                    <a:pt x="1573149" y="477265"/>
                  </a:lnTo>
                  <a:lnTo>
                    <a:pt x="1575816" y="477265"/>
                  </a:lnTo>
                  <a:lnTo>
                    <a:pt x="1578864" y="478281"/>
                  </a:lnTo>
                  <a:lnTo>
                    <a:pt x="1582420" y="480186"/>
                  </a:lnTo>
                  <a:lnTo>
                    <a:pt x="1586103" y="482091"/>
                  </a:lnTo>
                  <a:lnTo>
                    <a:pt x="1590040" y="484124"/>
                  </a:lnTo>
                  <a:lnTo>
                    <a:pt x="1594484" y="486155"/>
                  </a:lnTo>
                  <a:lnTo>
                    <a:pt x="1598930" y="488314"/>
                  </a:lnTo>
                  <a:lnTo>
                    <a:pt x="1604137" y="490347"/>
                  </a:lnTo>
                  <a:lnTo>
                    <a:pt x="1610106" y="492251"/>
                  </a:lnTo>
                  <a:lnTo>
                    <a:pt x="1616075" y="494156"/>
                  </a:lnTo>
                  <a:lnTo>
                    <a:pt x="1623059" y="495173"/>
                  </a:lnTo>
                  <a:lnTo>
                    <a:pt x="1631188" y="495173"/>
                  </a:lnTo>
                  <a:lnTo>
                    <a:pt x="1639189" y="495173"/>
                  </a:lnTo>
                  <a:lnTo>
                    <a:pt x="1646301" y="494029"/>
                  </a:lnTo>
                  <a:lnTo>
                    <a:pt x="1652396" y="491744"/>
                  </a:lnTo>
                  <a:lnTo>
                    <a:pt x="1658493" y="489584"/>
                  </a:lnTo>
                  <a:lnTo>
                    <a:pt x="1663445" y="485648"/>
                  </a:lnTo>
                  <a:lnTo>
                    <a:pt x="1667509" y="480186"/>
                  </a:lnTo>
                  <a:lnTo>
                    <a:pt x="1671574" y="474725"/>
                  </a:lnTo>
                  <a:lnTo>
                    <a:pt x="1679636" y="432835"/>
                  </a:lnTo>
                  <a:lnTo>
                    <a:pt x="1679829" y="422401"/>
                  </a:lnTo>
                  <a:lnTo>
                    <a:pt x="1679829" y="25400"/>
                  </a:lnTo>
                  <a:lnTo>
                    <a:pt x="1679829" y="22478"/>
                  </a:lnTo>
                  <a:lnTo>
                    <a:pt x="1680718" y="19811"/>
                  </a:lnTo>
                  <a:lnTo>
                    <a:pt x="1682750" y="17652"/>
                  </a:lnTo>
                  <a:lnTo>
                    <a:pt x="1684655" y="15366"/>
                  </a:lnTo>
                  <a:lnTo>
                    <a:pt x="1723135" y="7889"/>
                  </a:lnTo>
                  <a:lnTo>
                    <a:pt x="1730613" y="7689"/>
                  </a:lnTo>
                  <a:lnTo>
                    <a:pt x="1738757" y="7620"/>
                  </a:lnTo>
                  <a:close/>
                </a:path>
                <a:path w="3237865" h="598805">
                  <a:moveTo>
                    <a:pt x="2608453" y="888"/>
                  </a:moveTo>
                  <a:lnTo>
                    <a:pt x="2654935" y="4952"/>
                  </a:lnTo>
                  <a:lnTo>
                    <a:pt x="2696210" y="15366"/>
                  </a:lnTo>
                  <a:lnTo>
                    <a:pt x="2737401" y="34472"/>
                  </a:lnTo>
                  <a:lnTo>
                    <a:pt x="2763393" y="65150"/>
                  </a:lnTo>
                  <a:lnTo>
                    <a:pt x="2764282" y="69341"/>
                  </a:lnTo>
                  <a:lnTo>
                    <a:pt x="2764917" y="74295"/>
                  </a:lnTo>
                  <a:lnTo>
                    <a:pt x="2765425" y="79882"/>
                  </a:lnTo>
                  <a:lnTo>
                    <a:pt x="2765806" y="85598"/>
                  </a:lnTo>
                  <a:lnTo>
                    <a:pt x="2766060" y="92582"/>
                  </a:lnTo>
                  <a:lnTo>
                    <a:pt x="2766060" y="100837"/>
                  </a:lnTo>
                  <a:lnTo>
                    <a:pt x="2766060" y="109854"/>
                  </a:lnTo>
                  <a:lnTo>
                    <a:pt x="2765806" y="117475"/>
                  </a:lnTo>
                  <a:lnTo>
                    <a:pt x="2765171" y="123698"/>
                  </a:lnTo>
                  <a:lnTo>
                    <a:pt x="2764536" y="129921"/>
                  </a:lnTo>
                  <a:lnTo>
                    <a:pt x="2763520" y="135000"/>
                  </a:lnTo>
                  <a:lnTo>
                    <a:pt x="2761996" y="138810"/>
                  </a:lnTo>
                  <a:lnTo>
                    <a:pt x="2760599" y="142748"/>
                  </a:lnTo>
                  <a:lnTo>
                    <a:pt x="2758821" y="145541"/>
                  </a:lnTo>
                  <a:lnTo>
                    <a:pt x="2756662" y="147320"/>
                  </a:lnTo>
                  <a:lnTo>
                    <a:pt x="2754630" y="149098"/>
                  </a:lnTo>
                  <a:lnTo>
                    <a:pt x="2752217" y="149986"/>
                  </a:lnTo>
                  <a:lnTo>
                    <a:pt x="2749550" y="149986"/>
                  </a:lnTo>
                  <a:lnTo>
                    <a:pt x="2745105" y="149986"/>
                  </a:lnTo>
                  <a:lnTo>
                    <a:pt x="2739390" y="147447"/>
                  </a:lnTo>
                  <a:lnTo>
                    <a:pt x="2732532" y="142239"/>
                  </a:lnTo>
                  <a:lnTo>
                    <a:pt x="2727080" y="138217"/>
                  </a:lnTo>
                  <a:lnTo>
                    <a:pt x="2688177" y="115601"/>
                  </a:lnTo>
                  <a:lnTo>
                    <a:pt x="2642457" y="101488"/>
                  </a:lnTo>
                  <a:lnTo>
                    <a:pt x="2613406" y="99568"/>
                  </a:lnTo>
                  <a:lnTo>
                    <a:pt x="2596640" y="100449"/>
                  </a:lnTo>
                  <a:lnTo>
                    <a:pt x="2551938" y="113664"/>
                  </a:lnTo>
                  <a:lnTo>
                    <a:pt x="2515987" y="141489"/>
                  </a:lnTo>
                  <a:lnTo>
                    <a:pt x="2489327" y="182657"/>
                  </a:lnTo>
                  <a:lnTo>
                    <a:pt x="2472928" y="236116"/>
                  </a:lnTo>
                  <a:lnTo>
                    <a:pt x="2467975" y="277836"/>
                  </a:lnTo>
                  <a:lnTo>
                    <a:pt x="2467356" y="300481"/>
                  </a:lnTo>
                  <a:lnTo>
                    <a:pt x="2468020" y="325076"/>
                  </a:lnTo>
                  <a:lnTo>
                    <a:pt x="2473303" y="369169"/>
                  </a:lnTo>
                  <a:lnTo>
                    <a:pt x="2483685" y="406457"/>
                  </a:lnTo>
                  <a:lnTo>
                    <a:pt x="2507742" y="450087"/>
                  </a:lnTo>
                  <a:lnTo>
                    <a:pt x="2541389" y="479341"/>
                  </a:lnTo>
                  <a:lnTo>
                    <a:pt x="2583862" y="494887"/>
                  </a:lnTo>
                  <a:lnTo>
                    <a:pt x="2616454" y="497839"/>
                  </a:lnTo>
                  <a:lnTo>
                    <a:pt x="2631551" y="497385"/>
                  </a:lnTo>
                  <a:lnTo>
                    <a:pt x="2670556" y="490474"/>
                  </a:lnTo>
                  <a:lnTo>
                    <a:pt x="2709545" y="474218"/>
                  </a:lnTo>
                  <a:lnTo>
                    <a:pt x="2743327" y="453262"/>
                  </a:lnTo>
                  <a:lnTo>
                    <a:pt x="2748788" y="450976"/>
                  </a:lnTo>
                  <a:lnTo>
                    <a:pt x="2752725" y="450976"/>
                  </a:lnTo>
                  <a:lnTo>
                    <a:pt x="2755646" y="450976"/>
                  </a:lnTo>
                  <a:lnTo>
                    <a:pt x="2758059" y="451484"/>
                  </a:lnTo>
                  <a:lnTo>
                    <a:pt x="2759837" y="452754"/>
                  </a:lnTo>
                  <a:lnTo>
                    <a:pt x="2761615" y="453898"/>
                  </a:lnTo>
                  <a:lnTo>
                    <a:pt x="2763139" y="456310"/>
                  </a:lnTo>
                  <a:lnTo>
                    <a:pt x="2764282" y="459866"/>
                  </a:lnTo>
                  <a:lnTo>
                    <a:pt x="2765425" y="463423"/>
                  </a:lnTo>
                  <a:lnTo>
                    <a:pt x="2766314" y="468375"/>
                  </a:lnTo>
                  <a:lnTo>
                    <a:pt x="2767838" y="500506"/>
                  </a:lnTo>
                  <a:lnTo>
                    <a:pt x="2767838" y="508000"/>
                  </a:lnTo>
                  <a:lnTo>
                    <a:pt x="2765171" y="532891"/>
                  </a:lnTo>
                  <a:lnTo>
                    <a:pt x="2764282" y="536575"/>
                  </a:lnTo>
                  <a:lnTo>
                    <a:pt x="2763139" y="539750"/>
                  </a:lnTo>
                  <a:lnTo>
                    <a:pt x="2761615" y="542416"/>
                  </a:lnTo>
                  <a:lnTo>
                    <a:pt x="2760091" y="545210"/>
                  </a:lnTo>
                  <a:lnTo>
                    <a:pt x="2757805" y="548258"/>
                  </a:lnTo>
                  <a:lnTo>
                    <a:pt x="2754503" y="551560"/>
                  </a:lnTo>
                  <a:lnTo>
                    <a:pt x="2751201" y="554989"/>
                  </a:lnTo>
                  <a:lnTo>
                    <a:pt x="2710878" y="576449"/>
                  </a:lnTo>
                  <a:lnTo>
                    <a:pt x="2667373" y="589833"/>
                  </a:lnTo>
                  <a:lnTo>
                    <a:pt x="2627518" y="596169"/>
                  </a:lnTo>
                  <a:lnTo>
                    <a:pt x="2598166" y="597407"/>
                  </a:lnTo>
                  <a:lnTo>
                    <a:pt x="2569239" y="596264"/>
                  </a:lnTo>
                  <a:lnTo>
                    <a:pt x="2515673" y="587121"/>
                  </a:lnTo>
                  <a:lnTo>
                    <a:pt x="2468082" y="568834"/>
                  </a:lnTo>
                  <a:lnTo>
                    <a:pt x="2427418" y="541454"/>
                  </a:lnTo>
                  <a:lnTo>
                    <a:pt x="2394037" y="505069"/>
                  </a:lnTo>
                  <a:lnTo>
                    <a:pt x="2368319" y="459678"/>
                  </a:lnTo>
                  <a:lnTo>
                    <a:pt x="2350629" y="405217"/>
                  </a:lnTo>
                  <a:lnTo>
                    <a:pt x="2341727" y="341780"/>
                  </a:lnTo>
                  <a:lnTo>
                    <a:pt x="2340610" y="306704"/>
                  </a:lnTo>
                  <a:lnTo>
                    <a:pt x="2341826" y="270889"/>
                  </a:lnTo>
                  <a:lnTo>
                    <a:pt x="2351593" y="205495"/>
                  </a:lnTo>
                  <a:lnTo>
                    <a:pt x="2371028" y="148463"/>
                  </a:lnTo>
                  <a:lnTo>
                    <a:pt x="2398512" y="100456"/>
                  </a:lnTo>
                  <a:lnTo>
                    <a:pt x="2433661" y="61638"/>
                  </a:lnTo>
                  <a:lnTo>
                    <a:pt x="2475952" y="32198"/>
                  </a:lnTo>
                  <a:lnTo>
                    <a:pt x="2525031" y="12193"/>
                  </a:lnTo>
                  <a:lnTo>
                    <a:pt x="2579375" y="2149"/>
                  </a:lnTo>
                  <a:lnTo>
                    <a:pt x="2608453" y="888"/>
                  </a:lnTo>
                  <a:close/>
                </a:path>
                <a:path w="3237865" h="598805">
                  <a:moveTo>
                    <a:pt x="1253108" y="0"/>
                  </a:moveTo>
                  <a:lnTo>
                    <a:pt x="1314831" y="4365"/>
                  </a:lnTo>
                  <a:lnTo>
                    <a:pt x="1368933" y="17399"/>
                  </a:lnTo>
                  <a:lnTo>
                    <a:pt x="1415002" y="39481"/>
                  </a:lnTo>
                  <a:lnTo>
                    <a:pt x="1452880" y="70993"/>
                  </a:lnTo>
                  <a:lnTo>
                    <a:pt x="1482439" y="111886"/>
                  </a:lnTo>
                  <a:lnTo>
                    <a:pt x="1503807" y="162305"/>
                  </a:lnTo>
                  <a:lnTo>
                    <a:pt x="1516665" y="222392"/>
                  </a:lnTo>
                  <a:lnTo>
                    <a:pt x="1520952" y="292480"/>
                  </a:lnTo>
                  <a:lnTo>
                    <a:pt x="1519832" y="327457"/>
                  </a:lnTo>
                  <a:lnTo>
                    <a:pt x="1510879" y="391743"/>
                  </a:lnTo>
                  <a:lnTo>
                    <a:pt x="1493071" y="448298"/>
                  </a:lnTo>
                  <a:lnTo>
                    <a:pt x="1466504" y="496407"/>
                  </a:lnTo>
                  <a:lnTo>
                    <a:pt x="1431290" y="535820"/>
                  </a:lnTo>
                  <a:lnTo>
                    <a:pt x="1387665" y="565919"/>
                  </a:lnTo>
                  <a:lnTo>
                    <a:pt x="1335682" y="586563"/>
                  </a:lnTo>
                  <a:lnTo>
                    <a:pt x="1275484" y="596989"/>
                  </a:lnTo>
                  <a:lnTo>
                    <a:pt x="1242314" y="598297"/>
                  </a:lnTo>
                  <a:lnTo>
                    <a:pt x="1209669" y="597199"/>
                  </a:lnTo>
                  <a:lnTo>
                    <a:pt x="1150856" y="588385"/>
                  </a:lnTo>
                  <a:lnTo>
                    <a:pt x="1100615" y="570640"/>
                  </a:lnTo>
                  <a:lnTo>
                    <a:pt x="1058757" y="543728"/>
                  </a:lnTo>
                  <a:lnTo>
                    <a:pt x="1025302" y="507535"/>
                  </a:lnTo>
                  <a:lnTo>
                    <a:pt x="1000156" y="461537"/>
                  </a:lnTo>
                  <a:lnTo>
                    <a:pt x="983392" y="405655"/>
                  </a:lnTo>
                  <a:lnTo>
                    <a:pt x="975010" y="339603"/>
                  </a:lnTo>
                  <a:lnTo>
                    <a:pt x="973963" y="302768"/>
                  </a:lnTo>
                  <a:lnTo>
                    <a:pt x="975082" y="268577"/>
                  </a:lnTo>
                  <a:lnTo>
                    <a:pt x="984035" y="205434"/>
                  </a:lnTo>
                  <a:lnTo>
                    <a:pt x="1001897" y="149574"/>
                  </a:lnTo>
                  <a:lnTo>
                    <a:pt x="1028428" y="101949"/>
                  </a:lnTo>
                  <a:lnTo>
                    <a:pt x="1063626" y="62781"/>
                  </a:lnTo>
                  <a:lnTo>
                    <a:pt x="1107303" y="32595"/>
                  </a:lnTo>
                  <a:lnTo>
                    <a:pt x="1159383" y="11787"/>
                  </a:lnTo>
                  <a:lnTo>
                    <a:pt x="1219771" y="1309"/>
                  </a:lnTo>
                  <a:lnTo>
                    <a:pt x="1253108" y="0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260345" y="4998592"/>
            <a:ext cx="5064760" cy="600710"/>
            <a:chOff x="1260345" y="4998592"/>
            <a:chExt cx="5064760" cy="600710"/>
          </a:xfrm>
        </p:grpSpPr>
        <p:sp>
          <p:nvSpPr>
            <p:cNvPr id="12" name="object 12"/>
            <p:cNvSpPr/>
            <p:nvPr/>
          </p:nvSpPr>
          <p:spPr>
            <a:xfrm>
              <a:off x="1260345" y="5411727"/>
              <a:ext cx="5063494" cy="1870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61249" y="4998592"/>
              <a:ext cx="3163303" cy="5229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06290" y="5242686"/>
              <a:ext cx="145542" cy="407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94344" y="5022468"/>
              <a:ext cx="1530636" cy="4991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489" y="1431695"/>
            <a:ext cx="5663103" cy="5006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6558" y="991361"/>
            <a:ext cx="2730500" cy="271780"/>
            <a:chOff x="916558" y="991361"/>
            <a:chExt cx="2730500" cy="271780"/>
          </a:xfrm>
        </p:grpSpPr>
        <p:sp>
          <p:nvSpPr>
            <p:cNvPr id="3" name="object 3"/>
            <p:cNvSpPr/>
            <p:nvPr/>
          </p:nvSpPr>
          <p:spPr>
            <a:xfrm>
              <a:off x="970771" y="1181104"/>
              <a:ext cx="2673875" cy="81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6558" y="1004823"/>
              <a:ext cx="131610" cy="177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2291" y="991361"/>
              <a:ext cx="405955" cy="1922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72259" y="1000378"/>
              <a:ext cx="961009" cy="1832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66542" y="991361"/>
              <a:ext cx="1080171" cy="1922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003300" y="1968372"/>
            <a:ext cx="4953000" cy="334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6558" y="991361"/>
            <a:ext cx="4106545" cy="271780"/>
            <a:chOff x="916558" y="991361"/>
            <a:chExt cx="4106545" cy="271780"/>
          </a:xfrm>
        </p:grpSpPr>
        <p:sp>
          <p:nvSpPr>
            <p:cNvPr id="3" name="object 3"/>
            <p:cNvSpPr/>
            <p:nvPr/>
          </p:nvSpPr>
          <p:spPr>
            <a:xfrm>
              <a:off x="970776" y="1181104"/>
              <a:ext cx="4008901" cy="81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6558" y="1004823"/>
              <a:ext cx="131610" cy="177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2291" y="1018031"/>
              <a:ext cx="220154" cy="1656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3400" y="991361"/>
              <a:ext cx="164846" cy="1922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72259" y="991361"/>
              <a:ext cx="1940560" cy="2392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33899" y="1049019"/>
              <a:ext cx="488666" cy="1816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77285" y="991361"/>
              <a:ext cx="768730" cy="1922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914400" y="1642677"/>
            <a:ext cx="3126262" cy="49646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731" y="991361"/>
            <a:ext cx="2802890" cy="271780"/>
            <a:chOff x="922731" y="991361"/>
            <a:chExt cx="2802890" cy="271780"/>
          </a:xfrm>
        </p:grpSpPr>
        <p:sp>
          <p:nvSpPr>
            <p:cNvPr id="3" name="object 3"/>
            <p:cNvSpPr/>
            <p:nvPr/>
          </p:nvSpPr>
          <p:spPr>
            <a:xfrm>
              <a:off x="944842" y="1181104"/>
              <a:ext cx="2780575" cy="81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22731" y="1004061"/>
              <a:ext cx="231317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5067" y="1049019"/>
              <a:ext cx="261937" cy="1346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3872" y="991361"/>
              <a:ext cx="2199766" cy="1922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37252" y="9236075"/>
            <a:ext cx="2188845" cy="266065"/>
            <a:chOff x="937252" y="9236075"/>
            <a:chExt cx="2188845" cy="266065"/>
          </a:xfrm>
        </p:grpSpPr>
        <p:sp>
          <p:nvSpPr>
            <p:cNvPr id="8" name="object 8"/>
            <p:cNvSpPr/>
            <p:nvPr/>
          </p:nvSpPr>
          <p:spPr>
            <a:xfrm>
              <a:off x="937252" y="9416696"/>
              <a:ext cx="2186193" cy="849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7818" y="9240519"/>
              <a:ext cx="191604" cy="1770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66190" y="9236075"/>
              <a:ext cx="877493" cy="1832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31949" y="9253854"/>
              <a:ext cx="223393" cy="1654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80869" y="9284715"/>
              <a:ext cx="744728" cy="1346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003336" y="1663653"/>
            <a:ext cx="2680789" cy="23826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9276" y="9225660"/>
            <a:ext cx="3705860" cy="271780"/>
            <a:chOff x="919276" y="9225660"/>
            <a:chExt cx="3705860" cy="271780"/>
          </a:xfrm>
        </p:grpSpPr>
        <p:sp>
          <p:nvSpPr>
            <p:cNvPr id="3" name="object 3"/>
            <p:cNvSpPr/>
            <p:nvPr/>
          </p:nvSpPr>
          <p:spPr>
            <a:xfrm>
              <a:off x="928107" y="9415251"/>
              <a:ext cx="3696470" cy="81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9276" y="9225660"/>
              <a:ext cx="3703650" cy="1927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003300" y="2451095"/>
            <a:ext cx="4775200" cy="5003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300" y="2451093"/>
            <a:ext cx="4775200" cy="3365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731" y="1474469"/>
            <a:ext cx="2885440" cy="271780"/>
            <a:chOff x="922731" y="1474469"/>
            <a:chExt cx="2885440" cy="271780"/>
          </a:xfrm>
        </p:grpSpPr>
        <p:sp>
          <p:nvSpPr>
            <p:cNvPr id="3" name="object 3"/>
            <p:cNvSpPr/>
            <p:nvPr/>
          </p:nvSpPr>
          <p:spPr>
            <a:xfrm>
              <a:off x="944843" y="1664213"/>
              <a:ext cx="2862870" cy="81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22731" y="1487169"/>
              <a:ext cx="231317" cy="17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5067" y="1532127"/>
              <a:ext cx="261937" cy="1346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3872" y="1474469"/>
              <a:ext cx="1326515" cy="192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86074" y="1475104"/>
              <a:ext cx="919861" cy="1916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003300" y="2933318"/>
            <a:ext cx="4775200" cy="3365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0308" y="2310383"/>
            <a:ext cx="3941826" cy="339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35240" y="3143249"/>
            <a:ext cx="3231515" cy="271780"/>
            <a:chOff x="935240" y="3143249"/>
            <a:chExt cx="3231515" cy="271780"/>
          </a:xfrm>
        </p:grpSpPr>
        <p:sp>
          <p:nvSpPr>
            <p:cNvPr id="4" name="object 4"/>
            <p:cNvSpPr/>
            <p:nvPr/>
          </p:nvSpPr>
          <p:spPr>
            <a:xfrm>
              <a:off x="935730" y="3332993"/>
              <a:ext cx="3228604" cy="81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5240" y="3143249"/>
              <a:ext cx="446900" cy="2393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4897" y="3143249"/>
              <a:ext cx="2751501" cy="239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34149" y="3607627"/>
            <a:ext cx="3910327" cy="1797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0314" y="5697222"/>
            <a:ext cx="5608149" cy="3817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6558" y="1474469"/>
            <a:ext cx="3781425" cy="271780"/>
            <a:chOff x="916558" y="1474469"/>
            <a:chExt cx="3781425" cy="271780"/>
          </a:xfrm>
        </p:grpSpPr>
        <p:sp>
          <p:nvSpPr>
            <p:cNvPr id="3" name="object 3"/>
            <p:cNvSpPr/>
            <p:nvPr/>
          </p:nvSpPr>
          <p:spPr>
            <a:xfrm>
              <a:off x="970776" y="1664213"/>
              <a:ext cx="3684291" cy="81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6558" y="1487931"/>
              <a:ext cx="131610" cy="177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2291" y="1474469"/>
              <a:ext cx="405955" cy="192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63750" y="1483486"/>
              <a:ext cx="1730375" cy="230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20669" y="1474469"/>
              <a:ext cx="864742" cy="2392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18812" y="1532127"/>
              <a:ext cx="479141" cy="18160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914400" y="1879472"/>
            <a:ext cx="5308981" cy="3381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6558" y="991361"/>
            <a:ext cx="2398395" cy="271780"/>
            <a:chOff x="916558" y="991361"/>
            <a:chExt cx="2398395" cy="271780"/>
          </a:xfrm>
        </p:grpSpPr>
        <p:sp>
          <p:nvSpPr>
            <p:cNvPr id="3" name="object 3"/>
            <p:cNvSpPr/>
            <p:nvPr/>
          </p:nvSpPr>
          <p:spPr>
            <a:xfrm>
              <a:off x="970693" y="1181104"/>
              <a:ext cx="2341727" cy="81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6558" y="1004823"/>
              <a:ext cx="131610" cy="177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2291" y="991361"/>
              <a:ext cx="405955" cy="1922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72259" y="991361"/>
              <a:ext cx="1043432" cy="2392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33344" y="1018031"/>
              <a:ext cx="681137" cy="1656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963230" y="1928340"/>
            <a:ext cx="5652160" cy="32680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3933443"/>
            <a:ext cx="2462022" cy="354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4490135"/>
            <a:ext cx="5583555" cy="3060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95"/>
              </a:spcBef>
            </a:pPr>
            <a:r>
              <a:rPr dirty="0" u="sng" sz="205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Roboto"/>
                <a:cs typeface="Roboto"/>
                <a:hlinkClick r:id="rId3"/>
              </a:rPr>
              <a:t>Data science</a:t>
            </a:r>
            <a:r>
              <a:rPr dirty="0" sz="2050" spc="-5">
                <a:solidFill>
                  <a:srgbClr val="0000FF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is the study of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data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to extract 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knowledge </a:t>
            </a:r>
            <a:r>
              <a:rPr dirty="0" sz="2050" spc="-10">
                <a:solidFill>
                  <a:srgbClr val="111111"/>
                </a:solidFill>
                <a:latin typeface="Roboto"/>
                <a:cs typeface="Roboto"/>
              </a:rPr>
              <a:t>and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insights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from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the data and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apply  knowledge </a:t>
            </a:r>
            <a:r>
              <a:rPr dirty="0" sz="2050" spc="-10">
                <a:solidFill>
                  <a:srgbClr val="111111"/>
                </a:solidFill>
                <a:latin typeface="Roboto"/>
                <a:cs typeface="Roboto"/>
              </a:rPr>
              <a:t>and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actionable insights.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In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this  tutorial, </a:t>
            </a:r>
            <a:r>
              <a:rPr dirty="0" sz="2050" spc="-10">
                <a:solidFill>
                  <a:srgbClr val="111111"/>
                </a:solidFill>
                <a:latin typeface="Roboto"/>
                <a:cs typeface="Roboto"/>
              </a:rPr>
              <a:t>we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will work on IPL Data Analysis and  Visualization Project using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Python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where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we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will  explore interesting insights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from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the </a:t>
            </a:r>
            <a:r>
              <a:rPr dirty="0" u="sng" sz="205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Roboto"/>
                <a:cs typeface="Roboto"/>
                <a:hlinkClick r:id="rId4"/>
              </a:rPr>
              <a:t>data</a:t>
            </a:r>
            <a:r>
              <a:rPr dirty="0" sz="2050" spc="-5">
                <a:solidFill>
                  <a:srgbClr val="0000FF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of IPL  matches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like most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run by a player, </a:t>
            </a:r>
            <a:r>
              <a:rPr dirty="0" sz="2050" spc="-10">
                <a:solidFill>
                  <a:srgbClr val="111111"/>
                </a:solidFill>
                <a:latin typeface="Roboto"/>
                <a:cs typeface="Roboto"/>
              </a:rPr>
              <a:t>most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wicket  taken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by a player, and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much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more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from </a:t>
            </a:r>
            <a:r>
              <a:rPr dirty="0" sz="2050">
                <a:solidFill>
                  <a:srgbClr val="111111"/>
                </a:solidFill>
                <a:latin typeface="Roboto"/>
                <a:cs typeface="Roboto"/>
              </a:rPr>
              <a:t>IPL 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season</a:t>
            </a:r>
            <a:r>
              <a:rPr dirty="0" sz="2050" spc="-1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dirty="0" sz="2050" spc="-5">
                <a:solidFill>
                  <a:srgbClr val="111111"/>
                </a:solidFill>
                <a:latin typeface="Roboto"/>
                <a:cs typeface="Roboto"/>
              </a:rPr>
              <a:t>2008-2020.</a:t>
            </a:r>
            <a:endParaRPr sz="205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0308" y="8946641"/>
            <a:ext cx="2700020" cy="349885"/>
            <a:chOff x="940308" y="8946641"/>
            <a:chExt cx="2700020" cy="349885"/>
          </a:xfrm>
        </p:grpSpPr>
        <p:sp>
          <p:nvSpPr>
            <p:cNvPr id="5" name="object 5"/>
            <p:cNvSpPr/>
            <p:nvPr/>
          </p:nvSpPr>
          <p:spPr>
            <a:xfrm>
              <a:off x="940308" y="9188106"/>
              <a:ext cx="2698248" cy="1079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44219" y="8958071"/>
              <a:ext cx="1623466" cy="2933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94102" y="8946641"/>
              <a:ext cx="1046226" cy="2448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6558" y="1474469"/>
            <a:ext cx="1192530" cy="271780"/>
            <a:chOff x="916558" y="1474469"/>
            <a:chExt cx="1192530" cy="271780"/>
          </a:xfrm>
        </p:grpSpPr>
        <p:sp>
          <p:nvSpPr>
            <p:cNvPr id="3" name="object 3"/>
            <p:cNvSpPr/>
            <p:nvPr/>
          </p:nvSpPr>
          <p:spPr>
            <a:xfrm>
              <a:off x="970674" y="1664213"/>
              <a:ext cx="1095193" cy="81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6558" y="1487931"/>
              <a:ext cx="131610" cy="177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2291" y="1532127"/>
              <a:ext cx="269007" cy="1816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27606" y="1474469"/>
              <a:ext cx="681071" cy="2392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37259" y="6360413"/>
            <a:ext cx="4531995" cy="271780"/>
            <a:chOff x="937259" y="6360413"/>
            <a:chExt cx="4531995" cy="271780"/>
          </a:xfrm>
        </p:grpSpPr>
        <p:sp>
          <p:nvSpPr>
            <p:cNvPr id="8" name="object 8"/>
            <p:cNvSpPr/>
            <p:nvPr/>
          </p:nvSpPr>
          <p:spPr>
            <a:xfrm>
              <a:off x="937259" y="6550156"/>
              <a:ext cx="4488950" cy="819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7818" y="6373875"/>
              <a:ext cx="97955" cy="1762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2558" y="6360413"/>
              <a:ext cx="365302" cy="192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16380" y="6360413"/>
              <a:ext cx="3952718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956848" y="2134165"/>
            <a:ext cx="3367613" cy="3325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6766572"/>
            <a:ext cx="3604895" cy="28710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8" y="1473580"/>
            <a:ext cx="2634615" cy="275590"/>
            <a:chOff x="937258" y="1473580"/>
            <a:chExt cx="2634615" cy="275590"/>
          </a:xfrm>
        </p:grpSpPr>
        <p:sp>
          <p:nvSpPr>
            <p:cNvPr id="3" name="object 3"/>
            <p:cNvSpPr/>
            <p:nvPr/>
          </p:nvSpPr>
          <p:spPr>
            <a:xfrm>
              <a:off x="937258" y="1664087"/>
              <a:ext cx="2591576" cy="850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7818" y="1487931"/>
              <a:ext cx="135496" cy="176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4722" y="1483486"/>
              <a:ext cx="649655" cy="1832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78888" y="1532127"/>
              <a:ext cx="100584" cy="1346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21383" y="1474469"/>
              <a:ext cx="22352" cy="190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47875" y="1473580"/>
              <a:ext cx="1523843" cy="2401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984403" y="1940760"/>
            <a:ext cx="5600254" cy="49380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832" y="1536191"/>
            <a:ext cx="3824478" cy="305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4028" y="2765454"/>
            <a:ext cx="3960614" cy="287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2662173"/>
            <a:ext cx="39960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rlito"/>
                <a:cs typeface="Carlito"/>
              </a:rPr>
              <a:t>Economy with maximum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bolling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516748"/>
            <a:ext cx="3826046" cy="3684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4" y="1474469"/>
            <a:ext cx="3048000" cy="271780"/>
            <a:chOff x="937254" y="1474469"/>
            <a:chExt cx="3048000" cy="271780"/>
          </a:xfrm>
        </p:grpSpPr>
        <p:sp>
          <p:nvSpPr>
            <p:cNvPr id="3" name="object 3"/>
            <p:cNvSpPr/>
            <p:nvPr/>
          </p:nvSpPr>
          <p:spPr>
            <a:xfrm>
              <a:off x="937254" y="1664213"/>
              <a:ext cx="3004628" cy="81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7818" y="1487931"/>
              <a:ext cx="108267" cy="1770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0020" y="1474469"/>
              <a:ext cx="534881" cy="2392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95672" y="1475104"/>
              <a:ext cx="112680" cy="1916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46961" y="1483486"/>
              <a:ext cx="143637" cy="1832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23363" y="1475104"/>
              <a:ext cx="751205" cy="1916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95675" y="1474469"/>
              <a:ext cx="489047" cy="192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78404" y="1474469"/>
              <a:ext cx="59707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984403" y="1940760"/>
            <a:ext cx="5600254" cy="49380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403" y="1642871"/>
            <a:ext cx="4053078" cy="637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8283" y="2765497"/>
            <a:ext cx="6124575" cy="2470785"/>
            <a:chOff x="748283" y="2765497"/>
            <a:chExt cx="6124575" cy="2470785"/>
          </a:xfrm>
        </p:grpSpPr>
        <p:sp>
          <p:nvSpPr>
            <p:cNvPr id="4" name="object 4"/>
            <p:cNvSpPr/>
            <p:nvPr/>
          </p:nvSpPr>
          <p:spPr>
            <a:xfrm>
              <a:off x="931035" y="2765497"/>
              <a:ext cx="4957128" cy="2732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6416" y="3043757"/>
              <a:ext cx="5769610" cy="340360"/>
            </a:xfrm>
            <a:custGeom>
              <a:avLst/>
              <a:gdLst/>
              <a:ahLst/>
              <a:cxnLst/>
              <a:rect l="l" t="t" r="r" b="b"/>
              <a:pathLst>
                <a:path w="5769609" h="340360">
                  <a:moveTo>
                    <a:pt x="5769229" y="0"/>
                  </a:moveTo>
                  <a:lnTo>
                    <a:pt x="0" y="0"/>
                  </a:lnTo>
                  <a:lnTo>
                    <a:pt x="0" y="340156"/>
                  </a:lnTo>
                  <a:lnTo>
                    <a:pt x="5769229" y="340156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8283" y="2964179"/>
              <a:ext cx="6025134" cy="5737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6416" y="3383914"/>
              <a:ext cx="5769610" cy="340360"/>
            </a:xfrm>
            <a:custGeom>
              <a:avLst/>
              <a:gdLst/>
              <a:ahLst/>
              <a:cxnLst/>
              <a:rect l="l" t="t" r="r" b="b"/>
              <a:pathLst>
                <a:path w="5769609" h="340360">
                  <a:moveTo>
                    <a:pt x="5769229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5769229" y="339851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8283" y="3304031"/>
              <a:ext cx="6124194" cy="5737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6416" y="3723766"/>
              <a:ext cx="5769610" cy="338455"/>
            </a:xfrm>
            <a:custGeom>
              <a:avLst/>
              <a:gdLst/>
              <a:ahLst/>
              <a:cxnLst/>
              <a:rect l="l" t="t" r="r" b="b"/>
              <a:pathLst>
                <a:path w="5769609" h="338454">
                  <a:moveTo>
                    <a:pt x="5769229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769229" y="338327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8283" y="3642359"/>
              <a:ext cx="5734050" cy="5737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6416" y="4062094"/>
              <a:ext cx="5769610" cy="340360"/>
            </a:xfrm>
            <a:custGeom>
              <a:avLst/>
              <a:gdLst/>
              <a:ahLst/>
              <a:cxnLst/>
              <a:rect l="l" t="t" r="r" b="b"/>
              <a:pathLst>
                <a:path w="5769609" h="340360">
                  <a:moveTo>
                    <a:pt x="5769229" y="0"/>
                  </a:moveTo>
                  <a:lnTo>
                    <a:pt x="0" y="0"/>
                  </a:lnTo>
                  <a:lnTo>
                    <a:pt x="0" y="339852"/>
                  </a:lnTo>
                  <a:lnTo>
                    <a:pt x="5769229" y="339852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8283" y="3982211"/>
              <a:ext cx="5828538" cy="573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6416" y="4401946"/>
              <a:ext cx="5769610" cy="340360"/>
            </a:xfrm>
            <a:custGeom>
              <a:avLst/>
              <a:gdLst/>
              <a:ahLst/>
              <a:cxnLst/>
              <a:rect l="l" t="t" r="r" b="b"/>
              <a:pathLst>
                <a:path w="5769609" h="340360">
                  <a:moveTo>
                    <a:pt x="5769229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5769229" y="339851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8283" y="4322063"/>
              <a:ext cx="6110477" cy="5737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96416" y="4741798"/>
              <a:ext cx="5769610" cy="341630"/>
            </a:xfrm>
            <a:custGeom>
              <a:avLst/>
              <a:gdLst/>
              <a:ahLst/>
              <a:cxnLst/>
              <a:rect l="l" t="t" r="r" b="b"/>
              <a:pathLst>
                <a:path w="5769609" h="341629">
                  <a:moveTo>
                    <a:pt x="5769229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5769229" y="341375"/>
                  </a:lnTo>
                  <a:lnTo>
                    <a:pt x="57692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48283" y="4661915"/>
              <a:ext cx="4260342" cy="5737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02004" y="2667700"/>
            <a:ext cx="5721350" cy="2403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95"/>
              </a:spcBef>
            </a:pPr>
            <a:r>
              <a:rPr dirty="0" sz="2000">
                <a:latin typeface="Verdana"/>
                <a:cs typeface="Verdana"/>
              </a:rPr>
              <a:t>Hope </a:t>
            </a:r>
            <a:r>
              <a:rPr dirty="0" sz="2000" spc="-5">
                <a:latin typeface="Verdana"/>
                <a:cs typeface="Verdana"/>
              </a:rPr>
              <a:t>you liked </a:t>
            </a:r>
            <a:r>
              <a:rPr dirty="0" sz="2000">
                <a:latin typeface="Verdana"/>
                <a:cs typeface="Verdana"/>
              </a:rPr>
              <a:t>our </a:t>
            </a:r>
            <a:r>
              <a:rPr dirty="0" sz="2000" spc="-5">
                <a:latin typeface="Verdana"/>
                <a:cs typeface="Verdana"/>
              </a:rPr>
              <a:t>project on IPL </a:t>
            </a:r>
            <a:r>
              <a:rPr dirty="0" sz="2000">
                <a:latin typeface="Verdana"/>
                <a:cs typeface="Verdana"/>
              </a:rPr>
              <a:t>Data  analysis </a:t>
            </a:r>
            <a:r>
              <a:rPr dirty="0" sz="2000" spc="-5">
                <a:latin typeface="Verdana"/>
                <a:cs typeface="Verdana"/>
              </a:rPr>
              <a:t>and Visualization </a:t>
            </a:r>
            <a:r>
              <a:rPr dirty="0" sz="2000">
                <a:latin typeface="Verdana"/>
                <a:cs typeface="Verdana"/>
              </a:rPr>
              <a:t>using </a:t>
            </a:r>
            <a:r>
              <a:rPr dirty="0" sz="2000" spc="-5">
                <a:latin typeface="Verdana"/>
                <a:cs typeface="Verdana"/>
              </a:rPr>
              <a:t>Python. We  just listed some basics to </a:t>
            </a:r>
            <a:r>
              <a:rPr dirty="0" sz="2000">
                <a:latin typeface="Verdana"/>
                <a:cs typeface="Verdana"/>
              </a:rPr>
              <a:t>medium-advanced  analysis </a:t>
            </a:r>
            <a:r>
              <a:rPr dirty="0" sz="2000" spc="-10">
                <a:latin typeface="Verdana"/>
                <a:cs typeface="Verdana"/>
              </a:rPr>
              <a:t>over </a:t>
            </a:r>
            <a:r>
              <a:rPr dirty="0" sz="2000" spc="-5">
                <a:latin typeface="Verdana"/>
                <a:cs typeface="Verdana"/>
              </a:rPr>
              <a:t>here, to </a:t>
            </a:r>
            <a:r>
              <a:rPr dirty="0" sz="2000">
                <a:latin typeface="Verdana"/>
                <a:cs typeface="Verdana"/>
              </a:rPr>
              <a:t>give </a:t>
            </a:r>
            <a:r>
              <a:rPr dirty="0" sz="2000" spc="-5">
                <a:latin typeface="Verdana"/>
                <a:cs typeface="Verdana"/>
              </a:rPr>
              <a:t>you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idea </a:t>
            </a:r>
            <a:r>
              <a:rPr dirty="0" sz="2000">
                <a:latin typeface="Verdana"/>
                <a:cs typeface="Verdana"/>
              </a:rPr>
              <a:t>of  how </a:t>
            </a:r>
            <a:r>
              <a:rPr dirty="0" sz="2000" spc="-5">
                <a:latin typeface="Verdana"/>
                <a:cs typeface="Verdana"/>
              </a:rPr>
              <a:t>to use the data set. You can come </a:t>
            </a:r>
            <a:r>
              <a:rPr dirty="0" sz="2000">
                <a:latin typeface="Verdana"/>
                <a:cs typeface="Verdana"/>
              </a:rPr>
              <a:t>up  </a:t>
            </a:r>
            <a:r>
              <a:rPr dirty="0" sz="2000" spc="-5">
                <a:latin typeface="Verdana"/>
                <a:cs typeface="Verdana"/>
              </a:rPr>
              <a:t>with your own data analysis </a:t>
            </a:r>
            <a:r>
              <a:rPr dirty="0" sz="2000" spc="-1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IPL data with  Python libraries and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projects.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80" y="3789298"/>
            <a:ext cx="2714625" cy="292100"/>
            <a:chOff x="935380" y="3789298"/>
            <a:chExt cx="2714625" cy="292100"/>
          </a:xfrm>
        </p:grpSpPr>
        <p:sp>
          <p:nvSpPr>
            <p:cNvPr id="3" name="object 3"/>
            <p:cNvSpPr/>
            <p:nvPr/>
          </p:nvSpPr>
          <p:spPr>
            <a:xfrm>
              <a:off x="935729" y="3991252"/>
              <a:ext cx="2711970" cy="89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80" y="3789298"/>
              <a:ext cx="2714345" cy="256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23925" y="914399"/>
            <a:ext cx="4705350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2088" y="4219955"/>
            <a:ext cx="5703821" cy="2562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8570" y="7447309"/>
            <a:ext cx="6018336" cy="2087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8783" y="3943603"/>
            <a:ext cx="5065395" cy="349250"/>
            <a:chOff x="938783" y="3943603"/>
            <a:chExt cx="5065395" cy="349250"/>
          </a:xfrm>
        </p:grpSpPr>
        <p:sp>
          <p:nvSpPr>
            <p:cNvPr id="3" name="object 3"/>
            <p:cNvSpPr/>
            <p:nvPr/>
          </p:nvSpPr>
          <p:spPr>
            <a:xfrm>
              <a:off x="938783" y="4184815"/>
              <a:ext cx="5065014" cy="1079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8847" y="3943603"/>
              <a:ext cx="5063045" cy="3042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920470" y="4428235"/>
            <a:ext cx="1774825" cy="349250"/>
            <a:chOff x="920470" y="4428235"/>
            <a:chExt cx="1774825" cy="349250"/>
          </a:xfrm>
        </p:grpSpPr>
        <p:sp>
          <p:nvSpPr>
            <p:cNvPr id="6" name="object 6"/>
            <p:cNvSpPr/>
            <p:nvPr/>
          </p:nvSpPr>
          <p:spPr>
            <a:xfrm>
              <a:off x="929610" y="4669447"/>
              <a:ext cx="1765583" cy="1079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0470" y="4428235"/>
              <a:ext cx="1772818" cy="3042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855" y="8831579"/>
            <a:ext cx="2362200" cy="281940"/>
            <a:chOff x="975855" y="8831579"/>
            <a:chExt cx="2362200" cy="281940"/>
          </a:xfrm>
        </p:grpSpPr>
        <p:sp>
          <p:nvSpPr>
            <p:cNvPr id="3" name="object 3"/>
            <p:cNvSpPr/>
            <p:nvPr/>
          </p:nvSpPr>
          <p:spPr>
            <a:xfrm>
              <a:off x="993611" y="9031229"/>
              <a:ext cx="2341670" cy="81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75855" y="8831579"/>
              <a:ext cx="2361704" cy="2583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14400" y="914399"/>
            <a:ext cx="4696333" cy="5363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8161" y="827531"/>
            <a:ext cx="4035425" cy="633730"/>
            <a:chOff x="938161" y="827531"/>
            <a:chExt cx="4035425" cy="633730"/>
          </a:xfrm>
        </p:grpSpPr>
        <p:sp>
          <p:nvSpPr>
            <p:cNvPr id="3" name="object 3"/>
            <p:cNvSpPr/>
            <p:nvPr/>
          </p:nvSpPr>
          <p:spPr>
            <a:xfrm>
              <a:off x="938686" y="1191705"/>
              <a:ext cx="165573" cy="811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8161" y="1014348"/>
              <a:ext cx="167805" cy="178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43356" y="827531"/>
              <a:ext cx="4030218" cy="6332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13840" y="900429"/>
            <a:ext cx="35147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Carlito"/>
                <a:cs typeface="Carlito"/>
              </a:rPr>
              <a:t>Total </a:t>
            </a:r>
            <a:r>
              <a:rPr dirty="0" sz="2200" spc="-5">
                <a:latin typeface="Carlito"/>
                <a:cs typeface="Carlito"/>
              </a:rPr>
              <a:t>match played by </a:t>
            </a:r>
            <a:r>
              <a:rPr dirty="0" sz="2200">
                <a:latin typeface="Carlito"/>
                <a:cs typeface="Carlito"/>
              </a:rPr>
              <a:t>all</a:t>
            </a:r>
            <a:r>
              <a:rPr dirty="0" sz="2200" spc="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team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4755" y="8395110"/>
            <a:ext cx="5115560" cy="944880"/>
            <a:chOff x="714755" y="8395110"/>
            <a:chExt cx="5115560" cy="944880"/>
          </a:xfrm>
        </p:grpSpPr>
        <p:sp>
          <p:nvSpPr>
            <p:cNvPr id="8" name="object 8"/>
            <p:cNvSpPr/>
            <p:nvPr/>
          </p:nvSpPr>
          <p:spPr>
            <a:xfrm>
              <a:off x="925038" y="8395110"/>
              <a:ext cx="4905062" cy="2870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14755" y="8651747"/>
              <a:ext cx="1367790" cy="6880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02004" y="8219693"/>
            <a:ext cx="4937125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Carlito"/>
                <a:cs typeface="Carlito"/>
              </a:rPr>
              <a:t>2. maximum time won </a:t>
            </a:r>
            <a:r>
              <a:rPr dirty="0" sz="2400" spc="-5">
                <a:latin typeface="Carlito"/>
                <a:cs typeface="Carlito"/>
              </a:rPr>
              <a:t>the player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  match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1420367"/>
            <a:ext cx="4757420" cy="48491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8972" y="4699634"/>
            <a:ext cx="83185" cy="119380"/>
            <a:chOff x="918972" y="4699634"/>
            <a:chExt cx="83185" cy="119380"/>
          </a:xfrm>
        </p:grpSpPr>
        <p:sp>
          <p:nvSpPr>
            <p:cNvPr id="3" name="object 3"/>
            <p:cNvSpPr/>
            <p:nvPr/>
          </p:nvSpPr>
          <p:spPr>
            <a:xfrm>
              <a:off x="918972" y="4777784"/>
              <a:ext cx="83098" cy="407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21486" y="4699634"/>
              <a:ext cx="79527" cy="816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18934" y="8861451"/>
            <a:ext cx="3300329" cy="2642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8766809"/>
            <a:ext cx="332612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Carlito"/>
                <a:cs typeface="Carlito"/>
              </a:rPr>
              <a:t>3.toss win by </a:t>
            </a:r>
            <a:r>
              <a:rPr dirty="0" sz="2200" spc="-10">
                <a:latin typeface="Carlito"/>
                <a:cs typeface="Carlito"/>
              </a:rPr>
              <a:t>perticuler</a:t>
            </a:r>
            <a:r>
              <a:rPr dirty="0" sz="2200" spc="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team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1212" y="990700"/>
            <a:ext cx="4625857" cy="3725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9709" y="5971963"/>
            <a:ext cx="5185760" cy="268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5881496"/>
            <a:ext cx="51962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Carlito"/>
                <a:cs typeface="Carlito"/>
              </a:rPr>
              <a:t>Team that won </a:t>
            </a:r>
            <a:r>
              <a:rPr dirty="0" sz="2200" spc="-10">
                <a:latin typeface="Carlito"/>
                <a:cs typeface="Carlito"/>
              </a:rPr>
              <a:t>most </a:t>
            </a:r>
            <a:r>
              <a:rPr dirty="0" sz="2200" spc="-5">
                <a:latin typeface="Carlito"/>
                <a:cs typeface="Carlito"/>
              </a:rPr>
              <a:t>matches by </a:t>
            </a:r>
            <a:r>
              <a:rPr dirty="0" sz="2200">
                <a:latin typeface="Carlito"/>
                <a:cs typeface="Carlito"/>
              </a:rPr>
              <a:t>batting</a:t>
            </a:r>
            <a:r>
              <a:rPr dirty="0" sz="2200" spc="3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first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8972" y="9160764"/>
            <a:ext cx="3006090" cy="398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5891" y="1003264"/>
            <a:ext cx="4579809" cy="4671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400825"/>
            <a:ext cx="5731509" cy="9589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1519" y="1566063"/>
            <a:ext cx="5897245" cy="868680"/>
            <a:chOff x="731519" y="1566063"/>
            <a:chExt cx="5897245" cy="868680"/>
          </a:xfrm>
        </p:grpSpPr>
        <p:sp>
          <p:nvSpPr>
            <p:cNvPr id="3" name="object 3"/>
            <p:cNvSpPr/>
            <p:nvPr/>
          </p:nvSpPr>
          <p:spPr>
            <a:xfrm>
              <a:off x="928091" y="1566063"/>
              <a:ext cx="5700578" cy="2642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31519" y="1801367"/>
              <a:ext cx="1277874" cy="6332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02004" y="1401216"/>
            <a:ext cx="574230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dirty="0" sz="2200" spc="-5">
                <a:latin typeface="Carlito"/>
                <a:cs typeface="Carlito"/>
              </a:rPr>
              <a:t>Merging the two Datasets into a </a:t>
            </a:r>
            <a:r>
              <a:rPr dirty="0" sz="2200">
                <a:latin typeface="Carlito"/>
                <a:cs typeface="Carlito"/>
              </a:rPr>
              <a:t>new </a:t>
            </a:r>
            <a:r>
              <a:rPr dirty="0" sz="2200" spc="-5">
                <a:latin typeface="Carlito"/>
                <a:cs typeface="Carlito"/>
              </a:rPr>
              <a:t>datasets and  read it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5240" y="4974208"/>
            <a:ext cx="3695700" cy="275590"/>
            <a:chOff x="935240" y="4974208"/>
            <a:chExt cx="3695700" cy="275590"/>
          </a:xfrm>
        </p:grpSpPr>
        <p:sp>
          <p:nvSpPr>
            <p:cNvPr id="7" name="object 7"/>
            <p:cNvSpPr/>
            <p:nvPr/>
          </p:nvSpPr>
          <p:spPr>
            <a:xfrm>
              <a:off x="935731" y="5164728"/>
              <a:ext cx="3694942" cy="850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5240" y="5032755"/>
              <a:ext cx="260273" cy="1346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29093" y="4974208"/>
              <a:ext cx="1562747" cy="1931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95218" y="4975097"/>
              <a:ext cx="1071215" cy="2392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38599" y="5032755"/>
              <a:ext cx="590041" cy="18161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37255" y="9076816"/>
            <a:ext cx="4319270" cy="275590"/>
            <a:chOff x="937255" y="9076816"/>
            <a:chExt cx="4319270" cy="275590"/>
          </a:xfrm>
        </p:grpSpPr>
        <p:sp>
          <p:nvSpPr>
            <p:cNvPr id="13" name="object 13"/>
            <p:cNvSpPr/>
            <p:nvPr/>
          </p:nvSpPr>
          <p:spPr>
            <a:xfrm>
              <a:off x="937255" y="9267348"/>
              <a:ext cx="4316738" cy="850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37818" y="9090786"/>
              <a:ext cx="133184" cy="1774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06487" y="9135363"/>
              <a:ext cx="122555" cy="1346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62621" y="9076816"/>
              <a:ext cx="1982482" cy="2401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71488" y="9077705"/>
              <a:ext cx="1984787" cy="19227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914400" y="2394203"/>
            <a:ext cx="4924425" cy="18666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03381" y="5468982"/>
            <a:ext cx="5415140" cy="28188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gpatidar379@gmail.com</dc:creator>
  <dcterms:created xsi:type="dcterms:W3CDTF">2022-05-28T09:50:48Z</dcterms:created>
  <dcterms:modified xsi:type="dcterms:W3CDTF">2022-05-28T09:50:48Z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2022-05-28T00:00:00Z</vt:filetime>
  </property>
</Properties>
</file>