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5D2B-E0B9-2A42-A7FD-6177BD3F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33016-8376-9E45-A882-6450A7734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4098-D488-0E4B-ACF7-DFE271FC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7F4B-A83A-EE4A-9AEF-021716D1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D669-A889-8341-9282-63D42B25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C1A2-5FB6-5C44-8E7A-DA1D1C4E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A95A0-9847-5046-ACA3-F0B38F76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3984-D104-6741-934B-7B0026B8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58DD-692C-F246-8410-25822CE9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E244-0F3D-3C4F-8932-DD1B95D6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777D7-1BF6-C749-A700-736CBFA0B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84605-8EB6-9F4C-B4EE-22EDB6C5B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FE10-23FC-984C-B698-FC467985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E3AB-B077-1542-9EAA-C5186730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6E2C-2E68-5242-91E1-272FE0B9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6845-FC3C-C74D-8555-8904892F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D4C0-84CE-EE41-90CA-08B141EB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1E27-C6D9-8E43-B6ED-AE621F6A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D1D95-26BD-0249-B61A-BAB2CB76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011A-1547-224C-8228-2315E8DD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E1E2-F97B-204D-B671-59EBE9A9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F508-A6EE-8148-8EEE-FC70A9C0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C35C-685F-494F-860F-5104FECB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6A5D-40F2-3947-B9EE-3B87833D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CC58-6D70-0E47-8FF4-5F230E06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844B-9E9E-B747-A96B-38BD1E9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9E46-A5AA-BB47-B600-88BB02FF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2F35A-D181-874D-BBD1-1D47BCA47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1DBD9-C146-294A-A614-D575437C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CC890-1C78-6B42-A2AA-3EB7EB05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F7B42-48E3-6741-9C70-6F9F28D4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7D9F-6F2D-0E49-B7EC-E78DA74A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6E21-D740-3443-8110-8D4811578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682BB-C6D3-4843-AD93-39263A4A4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60D50-D8C1-1846-B075-8825FEC6D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1484F-50F4-0A45-8C3E-930F7BEF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49879-1F29-A74A-9995-EF5AF14B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B2F1C-83A8-4C40-8D6C-B99B5409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A0054-D068-A549-A4E5-EF3D9279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5BBA-754E-EC48-BD17-D18EB7CB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7A57B-DCBE-C247-AB7E-B0B5E90A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EEAB9-7361-DB4A-96BF-8B19B845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9A695-23D6-1C42-9A03-CC88AC72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43712-B724-7E43-937F-A0F91388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247EF-3E1C-E941-9376-9ABDDAD6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2D94-1037-4B4C-8DD6-6FB235ED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D17D-46EC-9045-B5BF-BA5EE986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B265-A07B-FD4C-98DB-1D94F264E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A5277-1F10-414F-BFA3-EFC89CB01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6D243-D67C-9246-AE0D-E023A42F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02FA-5C75-8F47-8C9C-9295780A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4A6EF-E24A-4B4A-AC08-BC5AE22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ECA5-5BF9-7E4B-8C92-416ED0D8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FF273-390E-1641-9E3E-F1A50EC77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CD5D7-D1F3-BA42-B6F7-42EB67CC4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CA368-0249-7444-8240-2730CFC5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EE13-7A85-7E4F-A0B7-F46A973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4720E-11E4-9440-B256-875C284B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15A40-7E7D-474F-AB2B-A77FFD1E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89C25-1F49-9342-8789-04F67D3FB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ADE6-A4A5-B042-ABF0-E6AC5B1F9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5C5B-4386-6641-BDBB-02BA65DAD85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47E6-8325-A04B-98F5-BE1D80AB0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5887-265D-8A43-8E70-DBA2ACA94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DA52-ACD8-054E-AD60-22A3BA30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2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4A8B9D-DD4F-CD46-8BB0-D51F06E4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C82D8-28EB-934A-8785-929FD18F4AE8}"/>
              </a:ext>
            </a:extLst>
          </p:cNvPr>
          <p:cNvSpPr txBox="1"/>
          <p:nvPr/>
        </p:nvSpPr>
        <p:spPr>
          <a:xfrm>
            <a:off x="98854" y="160638"/>
            <a:ext cx="2690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bladder cancer patients</a:t>
            </a:r>
          </a:p>
          <a:p>
            <a:r>
              <a:rPr lang="en-US" dirty="0"/>
              <a:t>(n = 678)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336EF-4AFD-ED41-8D99-0B01D076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3685060"/>
            <a:ext cx="3733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3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B66BB-4052-6E4A-9811-6BF1B5A4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69" y="0"/>
            <a:ext cx="9623149" cy="6488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B88E5-4D65-474A-A266-55059E0E8B60}"/>
              </a:ext>
            </a:extLst>
          </p:cNvPr>
          <p:cNvSpPr txBox="1"/>
          <p:nvPr/>
        </p:nvSpPr>
        <p:spPr>
          <a:xfrm>
            <a:off x="0" y="6488668"/>
            <a:ext cx="299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Square: significant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094474-7555-3544-9569-AC27E7B581EA}"/>
              </a:ext>
            </a:extLst>
          </p:cNvPr>
          <p:cNvSpPr/>
          <p:nvPr/>
        </p:nvSpPr>
        <p:spPr>
          <a:xfrm>
            <a:off x="3373395" y="2669059"/>
            <a:ext cx="1099751" cy="22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09FC4-25D6-F54D-B1C4-4110665CE58D}"/>
              </a:ext>
            </a:extLst>
          </p:cNvPr>
          <p:cNvSpPr/>
          <p:nvPr/>
        </p:nvSpPr>
        <p:spPr>
          <a:xfrm>
            <a:off x="3373394" y="2005913"/>
            <a:ext cx="1099751" cy="22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6B9F-644E-5645-B317-4C0A27E7AD8E}"/>
              </a:ext>
            </a:extLst>
          </p:cNvPr>
          <p:cNvSpPr/>
          <p:nvPr/>
        </p:nvSpPr>
        <p:spPr>
          <a:xfrm>
            <a:off x="4642535" y="2005913"/>
            <a:ext cx="1099751" cy="22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DC223-18B6-7347-A3B2-B8E5BB9E3871}"/>
              </a:ext>
            </a:extLst>
          </p:cNvPr>
          <p:cNvSpPr/>
          <p:nvPr/>
        </p:nvSpPr>
        <p:spPr>
          <a:xfrm>
            <a:off x="9728887" y="2005913"/>
            <a:ext cx="1099751" cy="22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D29DB-B732-B54B-8563-C0FBF9AE950A}"/>
              </a:ext>
            </a:extLst>
          </p:cNvPr>
          <p:cNvSpPr/>
          <p:nvPr/>
        </p:nvSpPr>
        <p:spPr>
          <a:xfrm>
            <a:off x="4642534" y="2669059"/>
            <a:ext cx="1099751" cy="22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1EB21-4253-144D-AC89-627956163494}"/>
              </a:ext>
            </a:extLst>
          </p:cNvPr>
          <p:cNvSpPr/>
          <p:nvPr/>
        </p:nvSpPr>
        <p:spPr>
          <a:xfrm>
            <a:off x="5911676" y="2005913"/>
            <a:ext cx="1099751" cy="22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6A31D-8780-6D4E-AA36-D65B92E25F27}"/>
              </a:ext>
            </a:extLst>
          </p:cNvPr>
          <p:cNvSpPr/>
          <p:nvPr/>
        </p:nvSpPr>
        <p:spPr>
          <a:xfrm>
            <a:off x="7190605" y="2005913"/>
            <a:ext cx="1099751" cy="551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2845DD-C6D7-4444-85FF-A0BBCA2517DE}"/>
              </a:ext>
            </a:extLst>
          </p:cNvPr>
          <p:cNvSpPr/>
          <p:nvPr/>
        </p:nvSpPr>
        <p:spPr>
          <a:xfrm>
            <a:off x="3385750" y="3669958"/>
            <a:ext cx="1099751" cy="518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121FA8-FC44-264A-B21D-6FE6927469A0}"/>
              </a:ext>
            </a:extLst>
          </p:cNvPr>
          <p:cNvSpPr/>
          <p:nvPr/>
        </p:nvSpPr>
        <p:spPr>
          <a:xfrm>
            <a:off x="4642533" y="3657600"/>
            <a:ext cx="1099751" cy="531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CFDD3C-4EFA-3248-8809-718CCC77A1FA}"/>
              </a:ext>
            </a:extLst>
          </p:cNvPr>
          <p:cNvSpPr/>
          <p:nvPr/>
        </p:nvSpPr>
        <p:spPr>
          <a:xfrm>
            <a:off x="5911676" y="3328086"/>
            <a:ext cx="1099751" cy="22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B0AD72-30EB-9B41-9554-27DD20C1A436}"/>
              </a:ext>
            </a:extLst>
          </p:cNvPr>
          <p:cNvSpPr/>
          <p:nvPr/>
        </p:nvSpPr>
        <p:spPr>
          <a:xfrm>
            <a:off x="9728886" y="3328086"/>
            <a:ext cx="1099751" cy="22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E58BF-F561-9C49-9B53-B064EFF83B80}"/>
              </a:ext>
            </a:extLst>
          </p:cNvPr>
          <p:cNvSpPr/>
          <p:nvPr/>
        </p:nvSpPr>
        <p:spPr>
          <a:xfrm>
            <a:off x="9728886" y="2335427"/>
            <a:ext cx="1099751" cy="22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9675FB-A479-E045-A83D-7E530BDCC44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0828637" y="2117124"/>
            <a:ext cx="4109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0718AC-0666-F842-A040-2330D8999043}"/>
              </a:ext>
            </a:extLst>
          </p:cNvPr>
          <p:cNvSpPr txBox="1"/>
          <p:nvPr/>
        </p:nvSpPr>
        <p:spPr>
          <a:xfrm>
            <a:off x="11239631" y="1655459"/>
            <a:ext cx="13839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Violates proportional assumption </a:t>
            </a:r>
          </a:p>
        </p:txBody>
      </p:sp>
    </p:spTree>
    <p:extLst>
      <p:ext uri="{BB962C8B-B14F-4D97-AF65-F5344CB8AC3E}">
        <p14:creationId xmlns:p14="http://schemas.microsoft.com/office/powerpoint/2010/main" val="48344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Ji-Qing Chen</dc:creator>
  <cp:lastModifiedBy>Ji-Qing Chen</cp:lastModifiedBy>
  <cp:revision>13</cp:revision>
  <dcterms:created xsi:type="dcterms:W3CDTF">2022-10-19T23:51:06Z</dcterms:created>
  <dcterms:modified xsi:type="dcterms:W3CDTF">2022-10-20T00:34:50Z</dcterms:modified>
</cp:coreProperties>
</file>