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zej Łysko" userId="S::alysko@zut.edu.pl::a8cc115b-b7bc-46b3-a0bd-cc1f7fc2a100" providerId="AD" clId="Web-{1573C3ED-DE08-4747-BC18-276CC6C2BF6D}"/>
    <pc:docChg chg="mod">
      <pc:chgData name="Andrzej Łysko" userId="S::alysko@zut.edu.pl::a8cc115b-b7bc-46b3-a0bd-cc1f7fc2a100" providerId="AD" clId="Web-{1573C3ED-DE08-4747-BC18-276CC6C2BF6D}" dt="2024-04-24T08:24:51.884" v="0" actId="33475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057D87-C15C-41A6-A0EE-E3FC9D7F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FA5EEB0-BC9A-453E-9B04-73C1DB88B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ED7979-0238-4659-B56B-DABD040A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F13ADA6-ED05-4CA8-9F45-EF8C7EFE6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2A80533-DAB8-4282-A5AB-813DF103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534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E1B7E6-EF51-4AEF-BDA6-6428C9311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A4C03C2-719A-4F5A-9266-0EC87845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648D24-19FD-41D4-B251-C16B50D4E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E6FA29-FE9E-498F-919D-8D13D6D6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C76528D-3865-4CBE-AEF2-5BB67C66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0090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1D07151-2F72-4F72-8BED-D636BB3D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5232400-AF4A-4429-B010-AB7A106C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FB0C30D-EB28-46B8-9E4C-B4E3FBB0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B024A93-72F9-4FB8-9A23-BB9F73D5C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D11E84A-8746-4521-9F8F-1CCF7C29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474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80C964-995F-4F99-8436-E636F50D2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1B21AAA-6895-4488-AD5A-BFD1127D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DFE7B4-ADE4-4F7C-9F3E-64B76ABF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FD60522-E4D8-4416-9C14-F6F4FDE6B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941B65C-4DCF-4736-BED8-F2B80E86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8342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13E9C2-F4C2-4617-A889-C6F12267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ECF8E25-3077-417E-B23A-017BE5600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801FEE7-E0CA-400A-A0D2-2392A951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4993C70-5863-4BFD-AB52-42EFE972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FD1A685-8A7F-46FB-82F0-561F139A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79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04C56F7-8E1E-407C-8AB9-F5EE196C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126C47E-3D0D-4391-8B9D-42E687899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5923BD-73E6-45E3-AC87-D17D0F92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A46706B-0AE3-4CE6-9EA8-93DEDDC99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782B93B-A3E0-4A72-B3B1-ABF12DA8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6DA1C0-C6AA-4D9C-BC46-7C6BCECE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628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E1AB73-EF27-4B20-A825-064A21AF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EE61D71-3D33-43AB-B1E1-9A07AE5CB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43580C-6C91-4AC9-AC1D-296DA7D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59C0A90-F239-4019-9703-082BC8611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32A5813-7A08-4E0F-B7A1-D232FA4AD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BE9F97DE-AA2E-418A-AF55-B2892738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2BABBE4-42B5-43A9-8810-010A126E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3E6F248F-48A3-4682-B670-BDFF29A6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5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33B5DF-F0AC-473D-B584-E869091B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EACAF94C-F7BC-4016-9062-C20E47F5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C40BA3BF-5100-4A38-BA97-63C07D10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A3741A-5D35-4C44-ABAE-EE84A7E1E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956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A246D8AB-360D-41D3-B8BA-DCD9EE60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1EE1C73-F4A5-4720-8D90-1824F843F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F4FD079-8168-4C6C-BE5F-59B0171D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95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3309D4-A294-4CBC-BD04-D81C5D946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05CD03-0D24-4D5D-A2FC-031A2CE6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FEE5309-F3C5-44A4-9232-6BCD6A399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90D09EA-3098-4203-8EFB-EE271C9B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622BCE-AD73-4797-A01C-4FFB9D99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CE1B95F-207D-42BB-ADDB-96F7D19D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5577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372AC79-A01F-4BA8-A91C-832D25D4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C6A25D0-DDDF-4B26-88D9-A2DBD0C16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D189A9C-1649-4BC0-800D-487259973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CDC0870-CA13-45AD-A56B-7308C7AA3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845C6CD-6391-4D47-813D-3CC46839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A5BC001-8EB1-4DA8-9F73-13CAB1BB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507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923AD3D-A40B-4E5C-A341-10AA308DC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E7FFBBA-F6EA-432E-AEA2-8D7E849A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0756103-B988-451E-86EB-A39541C50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CF35-CE51-4120-BCD0-1107D9DD6917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8CA437-4036-4D5B-8899-226CA8E0D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B9C60D-53EC-4FB9-BF09-EC95C39BE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268C3-46D2-47B0-924D-99CCE7E24C1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4434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6F86ADF-7C28-4E6E-AB59-2D78B002C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34" y="306720"/>
            <a:ext cx="2905530" cy="2924583"/>
          </a:xfrm>
          <a:prstGeom prst="rect">
            <a:avLst/>
          </a:prstGeom>
        </p:spPr>
      </p:pic>
      <p:sp>
        <p:nvSpPr>
          <p:cNvPr id="5" name="Prostokąt 4">
            <a:extLst>
              <a:ext uri="{FF2B5EF4-FFF2-40B4-BE49-F238E27FC236}">
                <a16:creationId xmlns:a16="http://schemas.microsoft.com/office/drawing/2014/main" id="{E2EDB4D9-AAA8-4F5B-8AD2-8EBCB67C5097}"/>
              </a:ext>
            </a:extLst>
          </p:cNvPr>
          <p:cNvSpPr/>
          <p:nvPr/>
        </p:nvSpPr>
        <p:spPr>
          <a:xfrm>
            <a:off x="507334" y="6181948"/>
            <a:ext cx="49704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/>
              <a:t>https://www.saedsayad.com/flash/KNN_flash.html</a:t>
            </a:r>
          </a:p>
        </p:txBody>
      </p:sp>
      <p:pic>
        <p:nvPicPr>
          <p:cNvPr id="7" name="Obraz 6" descr="Obraz zawierający jasne, laptop, komputer&#10;&#10;Opis wygenerowany automatycznie">
            <a:extLst>
              <a:ext uri="{FF2B5EF4-FFF2-40B4-BE49-F238E27FC236}">
                <a16:creationId xmlns:a16="http://schemas.microsoft.com/office/drawing/2014/main" id="{B4489823-2976-4E70-BFF8-CA5C14BD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2" y="676051"/>
            <a:ext cx="6843565" cy="37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1302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7c67363b-ee77-432f-b906-ed7b7d2efd83" xsi:nil="true"/>
    <TaxCatchAll xmlns="85cf4a61-102f-4d95-9187-3fe559bd64d5" xsi:nil="true"/>
    <lcf76f155ced4ddcb4097134ff3c332f xmlns="7c67363b-ee77-432f-b906-ed7b7d2efd8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1C62FD13EEB7944B7C3C167EE403C7D" ma:contentTypeVersion="11" ma:contentTypeDescription="Utwórz nowy dokument." ma:contentTypeScope="" ma:versionID="db68125017bd82540586ca5ac43c0e2e">
  <xsd:schema xmlns:xsd="http://www.w3.org/2001/XMLSchema" xmlns:xs="http://www.w3.org/2001/XMLSchema" xmlns:p="http://schemas.microsoft.com/office/2006/metadata/properties" xmlns:ns2="7c67363b-ee77-432f-b906-ed7b7d2efd83" xmlns:ns3="85cf4a61-102f-4d95-9187-3fe559bd64d5" targetNamespace="http://schemas.microsoft.com/office/2006/metadata/properties" ma:root="true" ma:fieldsID="1c422ca98f8b51867216201bdc552818" ns2:_="" ns3:_="">
    <xsd:import namespace="7c67363b-ee77-432f-b906-ed7b7d2efd83"/>
    <xsd:import namespace="85cf4a61-102f-4d95-9187-3fe559bd64d5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67363b-ee77-432f-b906-ed7b7d2efd8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agi obrazów" ma:readOnly="false" ma:fieldId="{5cf76f15-5ced-4ddc-b409-7134ff3c332f}" ma:taxonomyMulti="true" ma:sspId="0f75504c-8deb-420d-8aae-fe9e28053b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cf4a61-102f-4d95-9187-3fe559bd64d5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39e3518-d292-4470-91f1-ea0ae497f497}" ma:internalName="TaxCatchAll" ma:showField="CatchAllData" ma:web="85cf4a61-102f-4d95-9187-3fe559bd64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74B93B8-BFC8-4B3C-BF10-2A3F271DFD58}">
  <ds:schemaRefs>
    <ds:schemaRef ds:uri="http://schemas.microsoft.com/office/2006/metadata/properties"/>
    <ds:schemaRef ds:uri="http://schemas.microsoft.com/office/infopath/2007/PartnerControls"/>
    <ds:schemaRef ds:uri="7c67363b-ee77-432f-b906-ed7b7d2efd83"/>
  </ds:schemaRefs>
</ds:datastoreItem>
</file>

<file path=customXml/itemProps2.xml><?xml version="1.0" encoding="utf-8"?>
<ds:datastoreItem xmlns:ds="http://schemas.openxmlformats.org/officeDocument/2006/customXml" ds:itemID="{5F7C16E2-1B67-4813-9B03-76D5F68DF9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9BFB4D-39E0-4634-B02F-E5BA1731291A}"/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Motyw pakietu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Łysko</dc:creator>
  <cp:lastModifiedBy>Andrzej Łysko</cp:lastModifiedBy>
  <cp:revision>3</cp:revision>
  <dcterms:created xsi:type="dcterms:W3CDTF">2020-05-05T09:55:11Z</dcterms:created>
  <dcterms:modified xsi:type="dcterms:W3CDTF">2024-04-24T08:24:52Z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0x01010071C62FD13EEB7944B7C3C167EE403C7D</vt:lpwstr>
  </property>
  <property fmtid="{D5CDD505-2E9C-101B-9397-08002B2CF9AE}" pid="3" name="Order">
    <vt:r8>1800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SIP_Label_50945193-57ff-457d-9504-518e9bfb59a9_Enabled">
    <vt:lpwstr>true</vt:lpwstr>
  </property>
  <property fmtid="{D5CDD505-2E9C-101B-9397-08002B2CF9AE}" pid="13" name="MSIP_Label_50945193-57ff-457d-9504-518e9bfb59a9_SetDate">
    <vt:lpwstr>2024-04-24T08:24:51Z</vt:lpwstr>
  </property>
  <property fmtid="{D5CDD505-2E9C-101B-9397-08002B2CF9AE}" pid="14" name="MSIP_Label_50945193-57ff-457d-9504-518e9bfb59a9_Method">
    <vt:lpwstr>Standard</vt:lpwstr>
  </property>
  <property fmtid="{D5CDD505-2E9C-101B-9397-08002B2CF9AE}" pid="15" name="MSIP_Label_50945193-57ff-457d-9504-518e9bfb59a9_Name">
    <vt:lpwstr>ZUT</vt:lpwstr>
  </property>
  <property fmtid="{D5CDD505-2E9C-101B-9397-08002B2CF9AE}" pid="16" name="MSIP_Label_50945193-57ff-457d-9504-518e9bfb59a9_SiteId">
    <vt:lpwstr>0aa66ad4-f98f-4515-b7c9-b60fd37ad027</vt:lpwstr>
  </property>
  <property fmtid="{D5CDD505-2E9C-101B-9397-08002B2CF9AE}" pid="17" name="MSIP_Label_50945193-57ff-457d-9504-518e9bfb59a9_ActionId">
    <vt:lpwstr>1aef1079-ba35-4104-93d2-72d92dbd787e</vt:lpwstr>
  </property>
  <property fmtid="{D5CDD505-2E9C-101B-9397-08002B2CF9AE}" pid="18" name="MSIP_Label_50945193-57ff-457d-9504-518e9bfb59a9_ContentBits">
    <vt:lpwstr>0</vt:lpwstr>
  </property>
</Properties>
</file>