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C9457-2F4E-1D3F-480D-D990E53B9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Dashboard empresa de ventas inmobiliarias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C4C03-EC5C-EB61-40F5-B7DF8958D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Joan Sebastián Iragorri Barreto, Diana Carolina Cárdenas, Álvaro Mauricio Zamora Roa </a:t>
            </a:r>
          </a:p>
        </p:txBody>
      </p:sp>
    </p:spTree>
    <p:extLst>
      <p:ext uri="{BB962C8B-B14F-4D97-AF65-F5344CB8AC3E}">
        <p14:creationId xmlns:p14="http://schemas.microsoft.com/office/powerpoint/2010/main" val="123709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Cargue de bases de datos a servidor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BE19C8-8282-B2CF-B068-914CA63F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54" y="1478570"/>
            <a:ext cx="3571913" cy="4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Modelo entidad relación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5BF04-A9CB-E4FD-04B1-2355A827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42" y="1173019"/>
            <a:ext cx="7182012" cy="52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Generación script </a:t>
            </a:r>
            <a:r>
              <a:rPr lang="es-ES" dirty="0" err="1"/>
              <a:t>sql</a:t>
            </a:r>
            <a:r>
              <a:rPr lang="es-ES" dirty="0"/>
              <a:t> para informe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A7912-E0ED-FE59-F925-DAB61600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91" y="1131197"/>
            <a:ext cx="4971760" cy="5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Creación vistas necesarias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CE6DAE-789F-9BF9-F20B-D2607DFF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8" y="1220091"/>
            <a:ext cx="3929670" cy="49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Importación tablas desde </a:t>
            </a:r>
            <a:r>
              <a:rPr lang="es-ES" dirty="0" err="1"/>
              <a:t>sql</a:t>
            </a:r>
            <a:r>
              <a:rPr lang="es-ES" dirty="0"/>
              <a:t> server a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234725-1C14-3B63-9532-C2BDD2FE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98" y="1327696"/>
            <a:ext cx="6445548" cy="5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Dashboard final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C6F72E-72F0-B9FD-7AF3-4FACE93D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53" y="1164533"/>
            <a:ext cx="7817494" cy="53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33BB-06B6-50E2-4DFF-EEFEBC2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trabajo a realizar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23B87-CC39-6C72-9FCC-2131157F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Empresa de ventas inmobiliarias requiere una solución de BI para tener un cuadro de mando integral o Dashboard en el cual pueda tener la visual de su negocio histórica y comparativa, adicional tener datos claves de sus empleados y clientes más importantes.</a:t>
            </a:r>
          </a:p>
          <a:p>
            <a:pPr marL="0" indent="0">
              <a:buNone/>
            </a:pPr>
            <a:r>
              <a:rPr lang="es-ES" dirty="0"/>
              <a:t>En este trabajo la empresa nos solicita que el Dashboard se debe actualizar de forma automática y que no requiera realizar procesos adicionales para </a:t>
            </a:r>
            <a:r>
              <a:rPr lang="es-ES"/>
              <a:t>su actualización.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295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50" y="-7421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REPOSITORIO EN </a:t>
            </a:r>
            <a:r>
              <a:rPr lang="es-ES" dirty="0" err="1"/>
              <a:t>GIThub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BBD04C-9C9B-AF96-841E-283AE213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2" y="1153434"/>
            <a:ext cx="8055953" cy="4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975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GIT BASH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9B7694-19AE-A7AD-B755-21214F13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27" y="1288938"/>
            <a:ext cx="5841360" cy="53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 de información (data en csv)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CE1FF3-2A37-6BAD-6E71-8C31B248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097088"/>
            <a:ext cx="7083424" cy="3541712"/>
          </a:xfrm>
        </p:spPr>
      </p:pic>
    </p:spTree>
    <p:extLst>
      <p:ext uri="{BB962C8B-B14F-4D97-AF65-F5344CB8AC3E}">
        <p14:creationId xmlns:p14="http://schemas.microsoft.com/office/powerpoint/2010/main" val="390915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Configuración servidor </a:t>
            </a:r>
            <a:r>
              <a:rPr lang="es-ES" dirty="0" err="1"/>
              <a:t>sql</a:t>
            </a:r>
            <a:r>
              <a:rPr lang="es-ES" dirty="0"/>
              <a:t> server y creación de esquema de trabajo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A51E13-E688-2761-06DD-50613057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1376076"/>
            <a:ext cx="467742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Proceso </a:t>
            </a:r>
            <a:r>
              <a:rPr lang="es-ES" dirty="0" err="1"/>
              <a:t>etl</a:t>
            </a:r>
            <a:r>
              <a:rPr lang="es-ES" dirty="0"/>
              <a:t> (</a:t>
            </a:r>
            <a:r>
              <a:rPr lang="es-ES" dirty="0" err="1"/>
              <a:t>talend</a:t>
            </a:r>
            <a:r>
              <a:rPr lang="es-ES" dirty="0"/>
              <a:t>)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F73417-2C9E-0335-9FDB-8589AA90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35" y="1157154"/>
            <a:ext cx="8067038" cy="52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Definición clave primaria y tipado de datos para servidor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F02D0-4E7A-7682-18D2-7F264918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6" y="1478570"/>
            <a:ext cx="10664593" cy="4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Definición clave primaria y tipado de datos para servidor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F02D0-4E7A-7682-18D2-7F264918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6" y="1478570"/>
            <a:ext cx="10664593" cy="4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8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168</Words>
  <Application>Microsoft Office PowerPoint</Application>
  <PresentationFormat>Panorámica</PresentationFormat>
  <Paragraphs>18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Dashboard empresa de ventas inmobiliarias</vt:lpstr>
      <vt:lpstr>Descripción del trabajo a realizar</vt:lpstr>
      <vt:lpstr>REPOSITORIO EN GIThub</vt:lpstr>
      <vt:lpstr>GIT BASH</vt:lpstr>
      <vt:lpstr>Fuente de información (data en csv)</vt:lpstr>
      <vt:lpstr>Configuración servidor sql server y creación de esquema de trabajo</vt:lpstr>
      <vt:lpstr>Proceso etl (talend)</vt:lpstr>
      <vt:lpstr>Definición clave primaria y tipado de datos para servidor</vt:lpstr>
      <vt:lpstr>Definición clave primaria y tipado de datos para servidor</vt:lpstr>
      <vt:lpstr>Cargue de bases de datos a servidor</vt:lpstr>
      <vt:lpstr>Modelo entidad relación</vt:lpstr>
      <vt:lpstr>Generación script sql para informe</vt:lpstr>
      <vt:lpstr>Creación vistas necesarias</vt:lpstr>
      <vt:lpstr>Importación tablas desde sql server a power bi</vt:lpstr>
      <vt:lpstr>Dashboard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empresa de ventas inmobiliarias</dc:title>
  <dc:creator>Joan Sebastian Iragorri Barreto</dc:creator>
  <cp:lastModifiedBy>Joan Sebastian Iragorri Barreto</cp:lastModifiedBy>
  <cp:revision>2</cp:revision>
  <dcterms:created xsi:type="dcterms:W3CDTF">2023-10-13T02:36:01Z</dcterms:created>
  <dcterms:modified xsi:type="dcterms:W3CDTF">2023-10-13T03:06:55Z</dcterms:modified>
</cp:coreProperties>
</file>