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8" l="0" r="0" t="8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b="0"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3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Proposal</a:t>
            </a:r>
            <a:endParaRPr b="1" i="0" sz="3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Title: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CoinBiz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Jirah Joy Medina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no.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b="0"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Briefly introduce the project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CoinBiz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a platform that provides news, information and real time prices about Bitcoin and cryptocurrencies.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Who is the target end user?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Traders (beginner and advance)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the objectives?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provide crypto prices and list of available coins invest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provide latest news on cryptocurrencies and business world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provide guidance for beginners who wants to start their journey in cryptocurrencies.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b="0"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5700" y="598000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701" y="1164025"/>
            <a:ext cx="8015524" cy="32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b="0"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14350" y="671700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7700" y="1112900"/>
            <a:ext cx="5945048" cy="3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