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9" r:id="rId2"/>
    <p:sldId id="498" r:id="rId3"/>
    <p:sldId id="284" r:id="rId4"/>
    <p:sldId id="500" r:id="rId5"/>
    <p:sldId id="502" r:id="rId6"/>
    <p:sldId id="285" r:id="rId7"/>
    <p:sldId id="44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05875-6F0E-472A-A30D-E2E81457C691}" v="1140" dt="2018-10-19T01:30:10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yuan" userId="79aab2ffbb299a1a" providerId="LiveId" clId="{8B580741-D90D-49AF-9013-26B8C9518948}"/>
    <pc:docChg chg="undo custSel addSld delSld modSld sldOrd">
      <pc:chgData name="hao yuan" userId="79aab2ffbb299a1a" providerId="LiveId" clId="{8B580741-D90D-49AF-9013-26B8C9518948}" dt="2018-10-04T17:25:57.865" v="2787"/>
      <pc:docMkLst>
        <pc:docMk/>
      </pc:docMkLst>
      <pc:sldChg chg="modSp">
        <pc:chgData name="hao yuan" userId="79aab2ffbb299a1a" providerId="LiveId" clId="{8B580741-D90D-49AF-9013-26B8C9518948}" dt="2018-10-04T02:56:26.343" v="320" actId="207"/>
        <pc:sldMkLst>
          <pc:docMk/>
          <pc:sldMk cId="3566581328" sldId="278"/>
        </pc:sldMkLst>
        <pc:spChg chg="mod">
          <ac:chgData name="hao yuan" userId="79aab2ffbb299a1a" providerId="LiveId" clId="{8B580741-D90D-49AF-9013-26B8C9518948}" dt="2018-10-04T02:56:23.046" v="319" actId="207"/>
          <ac:spMkLst>
            <pc:docMk/>
            <pc:sldMk cId="3566581328" sldId="278"/>
            <ac:spMk id="3" creationId="{2AFF3298-D51B-4399-81C4-4B7B493B4AD3}"/>
          </ac:spMkLst>
        </pc:spChg>
        <pc:spChg chg="mod">
          <ac:chgData name="hao yuan" userId="79aab2ffbb299a1a" providerId="LiveId" clId="{8B580741-D90D-49AF-9013-26B8C9518948}" dt="2018-10-04T02:56:26.343" v="320" actId="207"/>
          <ac:spMkLst>
            <pc:docMk/>
            <pc:sldMk cId="3566581328" sldId="278"/>
            <ac:spMk id="7" creationId="{6B7437C1-7AF5-4B64-81AB-1BD50FD5B1B9}"/>
          </ac:spMkLst>
        </pc:spChg>
      </pc:sldChg>
      <pc:sldChg chg="modSp add del">
        <pc:chgData name="hao yuan" userId="79aab2ffbb299a1a" providerId="LiveId" clId="{8B580741-D90D-49AF-9013-26B8C9518948}" dt="2018-10-03T17:31:24.408" v="118" actId="1036"/>
        <pc:sldMkLst>
          <pc:docMk/>
          <pc:sldMk cId="1776695120" sldId="298"/>
        </pc:sldMkLst>
        <pc:spChg chg="mod">
          <ac:chgData name="hao yuan" userId="79aab2ffbb299a1a" providerId="LiveId" clId="{8B580741-D90D-49AF-9013-26B8C9518948}" dt="2018-10-03T17:04:50.564" v="42"/>
          <ac:spMkLst>
            <pc:docMk/>
            <pc:sldMk cId="1776695120" sldId="298"/>
            <ac:spMk id="2" creationId="{63EDCF3B-60A9-47A1-B204-C3FE3F22C8D6}"/>
          </ac:spMkLst>
        </pc:spChg>
        <pc:spChg chg="mod">
          <ac:chgData name="hao yuan" userId="79aab2ffbb299a1a" providerId="LiveId" clId="{8B580741-D90D-49AF-9013-26B8C9518948}" dt="2018-10-03T17:00:37.168" v="1" actId="20577"/>
          <ac:spMkLst>
            <pc:docMk/>
            <pc:sldMk cId="1776695120" sldId="298"/>
            <ac:spMk id="7" creationId="{BB0CCF1C-AC65-431B-97F6-4BB5E97D0BA2}"/>
          </ac:spMkLst>
        </pc:spChg>
        <pc:picChg chg="mod">
          <ac:chgData name="hao yuan" userId="79aab2ffbb299a1a" providerId="LiveId" clId="{8B580741-D90D-49AF-9013-26B8C9518948}" dt="2018-10-03T17:31:24.408" v="118" actId="1036"/>
          <ac:picMkLst>
            <pc:docMk/>
            <pc:sldMk cId="1776695120" sldId="298"/>
            <ac:picMk id="4" creationId="{0C0DD761-2252-42EF-BD05-28E59D7F2153}"/>
          </ac:picMkLst>
        </pc:picChg>
      </pc:sldChg>
      <pc:sldChg chg="add del">
        <pc:chgData name="hao yuan" userId="79aab2ffbb299a1a" providerId="LiveId" clId="{8B580741-D90D-49AF-9013-26B8C9518948}" dt="2018-10-03T17:31:08.522" v="113"/>
        <pc:sldMkLst>
          <pc:docMk/>
          <pc:sldMk cId="1163488858" sldId="378"/>
        </pc:sldMkLst>
      </pc:sldChg>
      <pc:sldChg chg="addSp delSp modSp add ord delAnim modAnim">
        <pc:chgData name="hao yuan" userId="79aab2ffbb299a1a" providerId="LiveId" clId="{8B580741-D90D-49AF-9013-26B8C9518948}" dt="2018-10-04T11:44:34.832" v="692" actId="207"/>
        <pc:sldMkLst>
          <pc:docMk/>
          <pc:sldMk cId="2309795705" sldId="404"/>
        </pc:sldMkLst>
        <pc:spChg chg="add mod">
          <ac:chgData name="hao yuan" userId="79aab2ffbb299a1a" providerId="LiveId" clId="{8B580741-D90D-49AF-9013-26B8C9518948}" dt="2018-10-04T01:56:39.351" v="261" actId="207"/>
          <ac:spMkLst>
            <pc:docMk/>
            <pc:sldMk cId="2309795705" sldId="404"/>
            <ac:spMk id="3" creationId="{5F7345BE-0B91-4EA0-808C-DA073B2702F1}"/>
          </ac:spMkLst>
        </pc:spChg>
        <pc:spChg chg="add mod">
          <ac:chgData name="hao yuan" userId="79aab2ffbb299a1a" providerId="LiveId" clId="{8B580741-D90D-49AF-9013-26B8C9518948}" dt="2018-10-04T01:45:43.172" v="125" actId="1076"/>
          <ac:spMkLst>
            <pc:docMk/>
            <pc:sldMk cId="2309795705" sldId="404"/>
            <ac:spMk id="4" creationId="{BFDE947A-6B3F-4174-9ECB-4858EF74C296}"/>
          </ac:spMkLst>
        </pc:spChg>
        <pc:spChg chg="add mod">
          <ac:chgData name="hao yuan" userId="79aab2ffbb299a1a" providerId="LiveId" clId="{8B580741-D90D-49AF-9013-26B8C9518948}" dt="2018-10-04T01:54:29.161" v="220" actId="14100"/>
          <ac:spMkLst>
            <pc:docMk/>
            <pc:sldMk cId="2309795705" sldId="404"/>
            <ac:spMk id="6" creationId="{90C9B298-B301-4437-BFDD-40097971C8D9}"/>
          </ac:spMkLst>
        </pc:spChg>
        <pc:spChg chg="add mod">
          <ac:chgData name="hao yuan" userId="79aab2ffbb299a1a" providerId="LiveId" clId="{8B580741-D90D-49AF-9013-26B8C9518948}" dt="2018-10-04T01:48:57.578" v="137" actId="14100"/>
          <ac:spMkLst>
            <pc:docMk/>
            <pc:sldMk cId="2309795705" sldId="404"/>
            <ac:spMk id="7" creationId="{7300EFDD-7F35-4692-A1C2-DD3C75362906}"/>
          </ac:spMkLst>
        </pc:spChg>
        <pc:spChg chg="add mod">
          <ac:chgData name="hao yuan" userId="79aab2ffbb299a1a" providerId="LiveId" clId="{8B580741-D90D-49AF-9013-26B8C9518948}" dt="2018-10-04T01:49:02.652" v="138" actId="1076"/>
          <ac:spMkLst>
            <pc:docMk/>
            <pc:sldMk cId="2309795705" sldId="404"/>
            <ac:spMk id="8" creationId="{A26D7B39-9E8C-4261-BD8A-3B6BEC20BE2B}"/>
          </ac:spMkLst>
        </pc:spChg>
        <pc:spChg chg="add mod">
          <ac:chgData name="hao yuan" userId="79aab2ffbb299a1a" providerId="LiveId" clId="{8B580741-D90D-49AF-9013-26B8C9518948}" dt="2018-10-04T01:54:26.723" v="219" actId="14100"/>
          <ac:spMkLst>
            <pc:docMk/>
            <pc:sldMk cId="2309795705" sldId="404"/>
            <ac:spMk id="10" creationId="{2B0B4085-7845-435B-93FE-DCA7AD5197D8}"/>
          </ac:spMkLst>
        </pc:spChg>
        <pc:spChg chg="add mod">
          <ac:chgData name="hao yuan" userId="79aab2ffbb299a1a" providerId="LiveId" clId="{8B580741-D90D-49AF-9013-26B8C9518948}" dt="2018-10-04T01:51:25.017" v="146" actId="14100"/>
          <ac:spMkLst>
            <pc:docMk/>
            <pc:sldMk cId="2309795705" sldId="404"/>
            <ac:spMk id="11" creationId="{599D0058-06C8-4604-A32D-78D091C24000}"/>
          </ac:spMkLst>
        </pc:spChg>
        <pc:spChg chg="add mod">
          <ac:chgData name="hao yuan" userId="79aab2ffbb299a1a" providerId="LiveId" clId="{8B580741-D90D-49AF-9013-26B8C9518948}" dt="2018-10-04T01:52:29.757" v="179"/>
          <ac:spMkLst>
            <pc:docMk/>
            <pc:sldMk cId="2309795705" sldId="404"/>
            <ac:spMk id="12" creationId="{74014BE5-BB2D-477F-B113-FD1BB2688A64}"/>
          </ac:spMkLst>
        </pc:spChg>
        <pc:spChg chg="add mod">
          <ac:chgData name="hao yuan" userId="79aab2ffbb299a1a" providerId="LiveId" clId="{8B580741-D90D-49AF-9013-26B8C9518948}" dt="2018-10-04T01:53:36.353" v="188" actId="14100"/>
          <ac:spMkLst>
            <pc:docMk/>
            <pc:sldMk cId="2309795705" sldId="404"/>
            <ac:spMk id="14" creationId="{A60DB206-0DA4-4031-A012-2430834C66C2}"/>
          </ac:spMkLst>
        </pc:spChg>
        <pc:spChg chg="add mod">
          <ac:chgData name="hao yuan" userId="79aab2ffbb299a1a" providerId="LiveId" clId="{8B580741-D90D-49AF-9013-26B8C9518948}" dt="2018-10-04T01:54:47.927" v="223" actId="14100"/>
          <ac:spMkLst>
            <pc:docMk/>
            <pc:sldMk cId="2309795705" sldId="404"/>
            <ac:spMk id="15" creationId="{86F4A1DF-6302-4CDB-B33E-F8A376E7D42A}"/>
          </ac:spMkLst>
        </pc:spChg>
        <pc:spChg chg="add mod">
          <ac:chgData name="hao yuan" userId="79aab2ffbb299a1a" providerId="LiveId" clId="{8B580741-D90D-49AF-9013-26B8C9518948}" dt="2018-10-04T01:54:59.088" v="225" actId="1076"/>
          <ac:spMkLst>
            <pc:docMk/>
            <pc:sldMk cId="2309795705" sldId="404"/>
            <ac:spMk id="16" creationId="{FA8DC478-4655-4D32-8C99-6F228A441269}"/>
          </ac:spMkLst>
        </pc:spChg>
        <pc:spChg chg="add mod">
          <ac:chgData name="hao yuan" userId="79aab2ffbb299a1a" providerId="LiveId" clId="{8B580741-D90D-49AF-9013-26B8C9518948}" dt="2018-10-04T11:44:34.832" v="692" actId="207"/>
          <ac:spMkLst>
            <pc:docMk/>
            <pc:sldMk cId="2309795705" sldId="404"/>
            <ac:spMk id="17" creationId="{D7157967-B896-4F15-852F-7D5F1B430154}"/>
          </ac:spMkLst>
        </pc:spChg>
        <pc:picChg chg="add mod">
          <ac:chgData name="hao yuan" userId="79aab2ffbb299a1a" providerId="LiveId" clId="{8B580741-D90D-49AF-9013-26B8C9518948}" dt="2018-10-03T17:04:08.245" v="36" actId="1076"/>
          <ac:picMkLst>
            <pc:docMk/>
            <pc:sldMk cId="2309795705" sldId="404"/>
            <ac:picMk id="2" creationId="{359DCC2C-CF18-4F21-89A7-BE5415FB5843}"/>
          </ac:picMkLst>
        </pc:picChg>
        <pc:cxnChg chg="add del mod">
          <ac:chgData name="hao yuan" userId="79aab2ffbb299a1a" providerId="LiveId" clId="{8B580741-D90D-49AF-9013-26B8C9518948}" dt="2018-10-04T01:53:21.234" v="184" actId="478"/>
          <ac:cxnSpMkLst>
            <pc:docMk/>
            <pc:sldMk cId="2309795705" sldId="404"/>
            <ac:cxnSpMk id="5" creationId="{489CDEFD-F91D-4462-9EFE-7989308E6ED7}"/>
          </ac:cxnSpMkLst>
        </pc:cxnChg>
        <pc:cxnChg chg="add del mod">
          <ac:chgData name="hao yuan" userId="79aab2ffbb299a1a" providerId="LiveId" clId="{8B580741-D90D-49AF-9013-26B8C9518948}" dt="2018-10-04T01:50:38.194" v="140" actId="478"/>
          <ac:cxnSpMkLst>
            <pc:docMk/>
            <pc:sldMk cId="2309795705" sldId="404"/>
            <ac:cxnSpMk id="9" creationId="{9B960581-2500-4B03-8453-33D2D1F1D1A2}"/>
          </ac:cxnSpMkLst>
        </pc:cxnChg>
        <pc:cxnChg chg="add mod">
          <ac:chgData name="hao yuan" userId="79aab2ffbb299a1a" providerId="LiveId" clId="{8B580741-D90D-49AF-9013-26B8C9518948}" dt="2018-10-04T01:52:37.552" v="181" actId="1076"/>
          <ac:cxnSpMkLst>
            <pc:docMk/>
            <pc:sldMk cId="2309795705" sldId="404"/>
            <ac:cxnSpMk id="13" creationId="{F2BBAF35-24C5-490F-A4C2-61977187E713}"/>
          </ac:cxnSpMkLst>
        </pc:cxnChg>
      </pc:sldChg>
      <pc:sldChg chg="add">
        <pc:chgData name="hao yuan" userId="79aab2ffbb299a1a" providerId="LiveId" clId="{8B580741-D90D-49AF-9013-26B8C9518948}" dt="2018-10-03T17:31:08.522" v="113"/>
        <pc:sldMkLst>
          <pc:docMk/>
          <pc:sldMk cId="612122926" sldId="405"/>
        </pc:sldMkLst>
      </pc:sldChg>
      <pc:sldChg chg="addSp modSp add modAnim">
        <pc:chgData name="hao yuan" userId="79aab2ffbb299a1a" providerId="LiveId" clId="{8B580741-D90D-49AF-9013-26B8C9518948}" dt="2018-10-04T13:16:15.517" v="1698" actId="1076"/>
        <pc:sldMkLst>
          <pc:docMk/>
          <pc:sldMk cId="3825402194" sldId="422"/>
        </pc:sldMkLst>
        <pc:spChg chg="mod">
          <ac:chgData name="hao yuan" userId="79aab2ffbb299a1a" providerId="LiveId" clId="{8B580741-D90D-49AF-9013-26B8C9518948}" dt="2018-10-04T11:50:35.211" v="787" actId="20577"/>
          <ac:spMkLst>
            <pc:docMk/>
            <pc:sldMk cId="3825402194" sldId="422"/>
            <ac:spMk id="2" creationId="{E7AF1F99-6141-4FCF-A02E-E8806DB2000C}"/>
          </ac:spMkLst>
        </pc:spChg>
        <pc:spChg chg="add mod">
          <ac:chgData name="hao yuan" userId="79aab2ffbb299a1a" providerId="LiveId" clId="{8B580741-D90D-49AF-9013-26B8C9518948}" dt="2018-10-04T11:51:26.915" v="792" actId="1076"/>
          <ac:spMkLst>
            <pc:docMk/>
            <pc:sldMk cId="3825402194" sldId="422"/>
            <ac:spMk id="3" creationId="{580A9041-70E9-4F37-9B68-D2512EC4DD6B}"/>
          </ac:spMkLst>
        </pc:spChg>
        <pc:spChg chg="add mod">
          <ac:chgData name="hao yuan" userId="79aab2ffbb299a1a" providerId="LiveId" clId="{8B580741-D90D-49AF-9013-26B8C9518948}" dt="2018-10-04T13:16:15.517" v="1698" actId="1076"/>
          <ac:spMkLst>
            <pc:docMk/>
            <pc:sldMk cId="3825402194" sldId="422"/>
            <ac:spMk id="4" creationId="{61B649A5-9521-46F6-A308-9FC96ECEEEC6}"/>
          </ac:spMkLst>
        </pc:spChg>
      </pc:sldChg>
      <pc:sldChg chg="add del">
        <pc:chgData name="hao yuan" userId="79aab2ffbb299a1a" providerId="LiveId" clId="{8B580741-D90D-49AF-9013-26B8C9518948}" dt="2018-10-03T17:31:08.522" v="113"/>
        <pc:sldMkLst>
          <pc:docMk/>
          <pc:sldMk cId="3098332683" sldId="440"/>
        </pc:sldMkLst>
      </pc:sldChg>
      <pc:sldChg chg="modSp add">
        <pc:chgData name="hao yuan" userId="79aab2ffbb299a1a" providerId="LiveId" clId="{8B580741-D90D-49AF-9013-26B8C9518948}" dt="2018-10-04T01:41:55.809" v="121" actId="207"/>
        <pc:sldMkLst>
          <pc:docMk/>
          <pc:sldMk cId="2186852141" sldId="441"/>
        </pc:sldMkLst>
        <pc:spChg chg="mod">
          <ac:chgData name="hao yuan" userId="79aab2ffbb299a1a" providerId="LiveId" clId="{8B580741-D90D-49AF-9013-26B8C9518948}" dt="2018-10-04T01:41:55.809" v="121" actId="207"/>
          <ac:spMkLst>
            <pc:docMk/>
            <pc:sldMk cId="2186852141" sldId="441"/>
            <ac:spMk id="3" creationId="{BE44C035-C2BE-4C17-BF1A-F41AC0310FDB}"/>
          </ac:spMkLst>
        </pc:spChg>
      </pc:sldChg>
      <pc:sldChg chg="addSp add">
        <pc:chgData name="hao yuan" userId="79aab2ffbb299a1a" providerId="LiveId" clId="{8B580741-D90D-49AF-9013-26B8C9518948}" dt="2018-10-04T11:46:39.024" v="697"/>
        <pc:sldMkLst>
          <pc:docMk/>
          <pc:sldMk cId="1471954967" sldId="443"/>
        </pc:sldMkLst>
        <pc:spChg chg="add">
          <ac:chgData name="hao yuan" userId="79aab2ffbb299a1a" providerId="LiveId" clId="{8B580741-D90D-49AF-9013-26B8C9518948}" dt="2018-10-04T11:46:39.024" v="697"/>
          <ac:spMkLst>
            <pc:docMk/>
            <pc:sldMk cId="1471954967" sldId="443"/>
            <ac:spMk id="5" creationId="{0D0D2BC6-4B22-4CCC-9634-C229BB184C39}"/>
          </ac:spMkLst>
        </pc:spChg>
      </pc:sldChg>
      <pc:sldChg chg="add del">
        <pc:chgData name="hao yuan" userId="79aab2ffbb299a1a" providerId="LiveId" clId="{8B580741-D90D-49AF-9013-26B8C9518948}" dt="2018-10-04T11:47:10.512" v="699"/>
        <pc:sldMkLst>
          <pc:docMk/>
          <pc:sldMk cId="2171047593" sldId="455"/>
        </pc:sldMkLst>
      </pc:sldChg>
    </pc:docChg>
  </pc:docChgLst>
  <pc:docChgLst>
    <pc:chgData name="hao yuan" userId="79aab2ffbb299a1a" providerId="LiveId" clId="{7CADF50B-ACF3-40CD-B1F3-D34B2709A080}"/>
    <pc:docChg chg="undo redo custSel addSld delSld modSld sldOrd">
      <pc:chgData name="hao yuan" userId="79aab2ffbb299a1a" providerId="LiveId" clId="{7CADF50B-ACF3-40CD-B1F3-D34B2709A080}" dt="2018-08-16T04:20:42.607" v="441" actId="1076"/>
      <pc:docMkLst>
        <pc:docMk/>
      </pc:docMkLst>
      <pc:sldChg chg="ord">
        <pc:chgData name="hao yuan" userId="79aab2ffbb299a1a" providerId="LiveId" clId="{7CADF50B-ACF3-40CD-B1F3-D34B2709A080}" dt="2018-08-15T04:39:37.399" v="7"/>
        <pc:sldMkLst>
          <pc:docMk/>
          <pc:sldMk cId="3566581328" sldId="278"/>
        </pc:sldMkLst>
      </pc:sldChg>
      <pc:sldChg chg="ord">
        <pc:chgData name="hao yuan" userId="79aab2ffbb299a1a" providerId="LiveId" clId="{7CADF50B-ACF3-40CD-B1F3-D34B2709A080}" dt="2018-08-15T04:39:37.399" v="7"/>
        <pc:sldMkLst>
          <pc:docMk/>
          <pc:sldMk cId="2654975855" sldId="279"/>
        </pc:sldMkLst>
      </pc:sldChg>
      <pc:sldChg chg="ord">
        <pc:chgData name="hao yuan" userId="79aab2ffbb299a1a" providerId="LiveId" clId="{7CADF50B-ACF3-40CD-B1F3-D34B2709A080}" dt="2018-08-15T04:39:37.399" v="7"/>
        <pc:sldMkLst>
          <pc:docMk/>
          <pc:sldMk cId="4073493195" sldId="280"/>
        </pc:sldMkLst>
      </pc:sldChg>
      <pc:sldChg chg="ord">
        <pc:chgData name="hao yuan" userId="79aab2ffbb299a1a" providerId="LiveId" clId="{7CADF50B-ACF3-40CD-B1F3-D34B2709A080}" dt="2018-08-15T04:39:37.399" v="7"/>
        <pc:sldMkLst>
          <pc:docMk/>
          <pc:sldMk cId="1127548394" sldId="281"/>
        </pc:sldMkLst>
      </pc:sldChg>
      <pc:sldChg chg="ord">
        <pc:chgData name="hao yuan" userId="79aab2ffbb299a1a" providerId="LiveId" clId="{7CADF50B-ACF3-40CD-B1F3-D34B2709A080}" dt="2018-08-15T04:39:37.399" v="7"/>
        <pc:sldMkLst>
          <pc:docMk/>
          <pc:sldMk cId="2295634752" sldId="282"/>
        </pc:sldMkLst>
      </pc:sldChg>
      <pc:sldChg chg="ord">
        <pc:chgData name="hao yuan" userId="79aab2ffbb299a1a" providerId="LiveId" clId="{7CADF50B-ACF3-40CD-B1F3-D34B2709A080}" dt="2018-08-15T04:39:37.399" v="7"/>
        <pc:sldMkLst>
          <pc:docMk/>
          <pc:sldMk cId="2240087627" sldId="283"/>
        </pc:sldMkLst>
      </pc:sldChg>
      <pc:sldChg chg="ord">
        <pc:chgData name="hao yuan" userId="79aab2ffbb299a1a" providerId="LiveId" clId="{7CADF50B-ACF3-40CD-B1F3-D34B2709A080}" dt="2018-08-15T04:39:37.399" v="7"/>
        <pc:sldMkLst>
          <pc:docMk/>
          <pc:sldMk cId="29679681" sldId="284"/>
        </pc:sldMkLst>
      </pc:sldChg>
      <pc:sldChg chg="ord">
        <pc:chgData name="hao yuan" userId="79aab2ffbb299a1a" providerId="LiveId" clId="{7CADF50B-ACF3-40CD-B1F3-D34B2709A080}" dt="2018-08-15T04:39:37.399" v="7"/>
        <pc:sldMkLst>
          <pc:docMk/>
          <pc:sldMk cId="1769812081" sldId="285"/>
        </pc:sldMkLst>
      </pc:sldChg>
      <pc:sldChg chg="ord">
        <pc:chgData name="hao yuan" userId="79aab2ffbb299a1a" providerId="LiveId" clId="{7CADF50B-ACF3-40CD-B1F3-D34B2709A080}" dt="2018-08-15T04:39:37.399" v="7"/>
        <pc:sldMkLst>
          <pc:docMk/>
          <pc:sldMk cId="2242977935" sldId="286"/>
        </pc:sldMkLst>
      </pc:sldChg>
      <pc:sldChg chg="ord">
        <pc:chgData name="hao yuan" userId="79aab2ffbb299a1a" providerId="LiveId" clId="{7CADF50B-ACF3-40CD-B1F3-D34B2709A080}" dt="2018-08-15T04:39:37.399" v="7"/>
        <pc:sldMkLst>
          <pc:docMk/>
          <pc:sldMk cId="2364241831" sldId="287"/>
        </pc:sldMkLst>
      </pc:sldChg>
      <pc:sldChg chg="ord">
        <pc:chgData name="hao yuan" userId="79aab2ffbb299a1a" providerId="LiveId" clId="{7CADF50B-ACF3-40CD-B1F3-D34B2709A080}" dt="2018-08-15T04:39:37.399" v="7"/>
        <pc:sldMkLst>
          <pc:docMk/>
          <pc:sldMk cId="2212566301" sldId="288"/>
        </pc:sldMkLst>
      </pc:sldChg>
      <pc:sldChg chg="ord">
        <pc:chgData name="hao yuan" userId="79aab2ffbb299a1a" providerId="LiveId" clId="{7CADF50B-ACF3-40CD-B1F3-D34B2709A080}" dt="2018-08-15T04:39:37.399" v="7"/>
        <pc:sldMkLst>
          <pc:docMk/>
          <pc:sldMk cId="1645560695" sldId="289"/>
        </pc:sldMkLst>
      </pc:sldChg>
      <pc:sldChg chg="ord">
        <pc:chgData name="hao yuan" userId="79aab2ffbb299a1a" providerId="LiveId" clId="{7CADF50B-ACF3-40CD-B1F3-D34B2709A080}" dt="2018-08-15T04:39:37.399" v="7"/>
        <pc:sldMkLst>
          <pc:docMk/>
          <pc:sldMk cId="3304319111" sldId="290"/>
        </pc:sldMkLst>
      </pc:sldChg>
      <pc:sldChg chg="add del">
        <pc:chgData name="hao yuan" userId="79aab2ffbb299a1a" providerId="LiveId" clId="{7CADF50B-ACF3-40CD-B1F3-D34B2709A080}" dt="2018-08-16T03:51:15.434" v="416" actId="2696"/>
        <pc:sldMkLst>
          <pc:docMk/>
          <pc:sldMk cId="1163488858" sldId="378"/>
        </pc:sldMkLst>
      </pc:sldChg>
    </pc:docChg>
  </pc:docChgLst>
  <pc:docChgLst>
    <pc:chgData name="hao yuan" userId="79aab2ffbb299a1a" providerId="LiveId" clId="{EF53E7AA-56D1-49A4-BBAB-E0132E42B278}"/>
    <pc:docChg chg="undo custSel mod addSld delSld modSld sldOrd">
      <pc:chgData name="hao yuan" userId="79aab2ffbb299a1a" providerId="LiveId" clId="{EF53E7AA-56D1-49A4-BBAB-E0132E42B278}" dt="2018-08-15T04:15:33.008" v="17236" actId="20577"/>
      <pc:docMkLst>
        <pc:docMk/>
      </pc:docMkLst>
      <pc:sldChg chg="modSp add ord">
        <pc:chgData name="hao yuan" userId="79aab2ffbb299a1a" providerId="LiveId" clId="{EF53E7AA-56D1-49A4-BBAB-E0132E42B278}" dt="2018-08-09T01:16:08.021" v="9239" actId="20577"/>
        <pc:sldMkLst>
          <pc:docMk/>
          <pc:sldMk cId="2736731216" sldId="292"/>
        </pc:sldMkLst>
        <pc:spChg chg="mod">
          <ac:chgData name="hao yuan" userId="79aab2ffbb299a1a" providerId="LiveId" clId="{EF53E7AA-56D1-49A4-BBAB-E0132E42B278}" dt="2018-08-05T04:07:41.568" v="935"/>
          <ac:spMkLst>
            <pc:docMk/>
            <pc:sldMk cId="2736731216" sldId="292"/>
            <ac:spMk id="2" creationId="{041ED532-C344-4318-ABFE-533493B748BB}"/>
          </ac:spMkLst>
        </pc:spChg>
        <pc:spChg chg="mod">
          <ac:chgData name="hao yuan" userId="79aab2ffbb299a1a" providerId="LiveId" clId="{EF53E7AA-56D1-49A4-BBAB-E0132E42B278}" dt="2018-08-09T01:16:08.021" v="9239" actId="20577"/>
          <ac:spMkLst>
            <pc:docMk/>
            <pc:sldMk cId="2736731216" sldId="292"/>
            <ac:spMk id="3" creationId="{69C8D8B1-5184-4201-A7D5-B39C71F1AE84}"/>
          </ac:spMkLst>
        </pc:spChg>
      </pc:sldChg>
      <pc:sldChg chg="addSp modSp add ord">
        <pc:chgData name="hao yuan" userId="79aab2ffbb299a1a" providerId="LiveId" clId="{EF53E7AA-56D1-49A4-BBAB-E0132E42B278}" dt="2018-08-14T04:47:15.882" v="16043" actId="1076"/>
        <pc:sldMkLst>
          <pc:docMk/>
          <pc:sldMk cId="405962551" sldId="356"/>
        </pc:sldMkLst>
        <pc:picChg chg="add mod">
          <ac:chgData name="hao yuan" userId="79aab2ffbb299a1a" providerId="LiveId" clId="{EF53E7AA-56D1-49A4-BBAB-E0132E42B278}" dt="2018-08-14T04:47:15.882" v="16043" actId="1076"/>
          <ac:picMkLst>
            <pc:docMk/>
            <pc:sldMk cId="405962551" sldId="356"/>
            <ac:picMk id="2" creationId="{5E58AB57-78EF-477A-8B26-99BE51C8A157}"/>
          </ac:picMkLst>
        </pc:picChg>
      </pc:sldChg>
      <pc:sldChg chg="addSp modSp add ord modAnim">
        <pc:chgData name="hao yuan" userId="79aab2ffbb299a1a" providerId="LiveId" clId="{EF53E7AA-56D1-49A4-BBAB-E0132E42B278}" dt="2018-08-14T05:40:59.986" v="16099"/>
        <pc:sldMkLst>
          <pc:docMk/>
          <pc:sldMk cId="3993072719" sldId="357"/>
        </pc:sldMkLst>
        <pc:spChg chg="add mod">
          <ac:chgData name="hao yuan" userId="79aab2ffbb299a1a" providerId="LiveId" clId="{EF53E7AA-56D1-49A4-BBAB-E0132E42B278}" dt="2018-08-14T05:37:38.612" v="16095" actId="207"/>
          <ac:spMkLst>
            <pc:docMk/>
            <pc:sldMk cId="3993072719" sldId="357"/>
            <ac:spMk id="3" creationId="{A576BA6B-FD95-41DD-85C9-A55B79B671C4}"/>
          </ac:spMkLst>
        </pc:spChg>
        <pc:picChg chg="add mod">
          <ac:chgData name="hao yuan" userId="79aab2ffbb299a1a" providerId="LiveId" clId="{EF53E7AA-56D1-49A4-BBAB-E0132E42B278}" dt="2018-08-14T05:37:26.964" v="16093" actId="1076"/>
          <ac:picMkLst>
            <pc:docMk/>
            <pc:sldMk cId="3993072719" sldId="357"/>
            <ac:picMk id="2" creationId="{7750D976-446B-4557-87AB-9D80D235BA75}"/>
          </ac:picMkLst>
        </pc:picChg>
        <pc:picChg chg="add mod">
          <ac:chgData name="hao yuan" userId="79aab2ffbb299a1a" providerId="LiveId" clId="{EF53E7AA-56D1-49A4-BBAB-E0132E42B278}" dt="2018-08-14T05:40:49.449" v="16098" actId="1076"/>
          <ac:picMkLst>
            <pc:docMk/>
            <pc:sldMk cId="3993072719" sldId="357"/>
            <ac:picMk id="1026" creationId="{7B8E04D1-4126-4057-85F2-A16712180C4A}"/>
          </ac:picMkLst>
        </pc:picChg>
      </pc:sldChg>
      <pc:sldChg chg="addSp delSp modSp add">
        <pc:chgData name="hao yuan" userId="79aab2ffbb299a1a" providerId="LiveId" clId="{EF53E7AA-56D1-49A4-BBAB-E0132E42B278}" dt="2018-08-14T00:58:33.795" v="15230" actId="1076"/>
        <pc:sldMkLst>
          <pc:docMk/>
          <pc:sldMk cId="1163488858" sldId="378"/>
        </pc:sldMkLst>
        <pc:spChg chg="add mod">
          <ac:chgData name="hao yuan" userId="79aab2ffbb299a1a" providerId="LiveId" clId="{EF53E7AA-56D1-49A4-BBAB-E0132E42B278}" dt="2018-08-12T23:18:48.860" v="12714" actId="1076"/>
          <ac:spMkLst>
            <pc:docMk/>
            <pc:sldMk cId="1163488858" sldId="378"/>
            <ac:spMk id="2" creationId="{AD90A68D-D96B-4605-AF56-2A7F4375619E}"/>
          </ac:spMkLst>
        </pc:spChg>
        <pc:spChg chg="add del mod">
          <ac:chgData name="hao yuan" userId="79aab2ffbb299a1a" providerId="LiveId" clId="{EF53E7AA-56D1-49A4-BBAB-E0132E42B278}" dt="2018-08-12T23:24:04.625" v="12760" actId="478"/>
          <ac:spMkLst>
            <pc:docMk/>
            <pc:sldMk cId="1163488858" sldId="378"/>
            <ac:spMk id="3" creationId="{875ED157-F5D3-4662-A415-B31064093B5E}"/>
          </ac:spMkLst>
        </pc:spChg>
        <pc:spChg chg="add mod">
          <ac:chgData name="hao yuan" userId="79aab2ffbb299a1a" providerId="LiveId" clId="{EF53E7AA-56D1-49A4-BBAB-E0132E42B278}" dt="2018-08-12T23:20:34.367" v="12721" actId="207"/>
          <ac:spMkLst>
            <pc:docMk/>
            <pc:sldMk cId="1163488858" sldId="378"/>
            <ac:spMk id="6" creationId="{C2436938-257B-43B0-8AD9-66E9EB1CCD37}"/>
          </ac:spMkLst>
        </pc:spChg>
        <pc:picChg chg="add mod">
          <ac:chgData name="hao yuan" userId="79aab2ffbb299a1a" providerId="LiveId" clId="{EF53E7AA-56D1-49A4-BBAB-E0132E42B278}" dt="2018-08-14T00:58:33.795" v="15230" actId="1076"/>
          <ac:picMkLst>
            <pc:docMk/>
            <pc:sldMk cId="1163488858" sldId="378"/>
            <ac:picMk id="4" creationId="{E3FB5EC1-B855-4DEB-A290-38F2895C2C3C}"/>
          </ac:picMkLst>
        </pc:picChg>
        <pc:picChg chg="add mod">
          <ac:chgData name="hao yuan" userId="79aab2ffbb299a1a" providerId="LiveId" clId="{EF53E7AA-56D1-49A4-BBAB-E0132E42B278}" dt="2018-08-14T00:58:27.810" v="15229" actId="1076"/>
          <ac:picMkLst>
            <pc:docMk/>
            <pc:sldMk cId="1163488858" sldId="378"/>
            <ac:picMk id="5" creationId="{4A48DA4F-65FD-4067-A91E-ADE07A75FD51}"/>
          </ac:picMkLst>
        </pc:picChg>
      </pc:sldChg>
    </pc:docChg>
  </pc:docChgLst>
  <pc:docChgLst>
    <pc:chgData name="hao yuan" userId="79aab2ffbb299a1a" providerId="LiveId" clId="{B1705875-6F0E-472A-A30D-E2E81457C691}"/>
    <pc:docChg chg="undo redo custSel addSld delSld modSld sldOrd">
      <pc:chgData name="hao yuan" userId="79aab2ffbb299a1a" providerId="LiveId" clId="{B1705875-6F0E-472A-A30D-E2E81457C691}" dt="2018-10-19T01:30:42.249" v="5188" actId="14100"/>
      <pc:docMkLst>
        <pc:docMk/>
      </pc:docMkLst>
      <pc:sldChg chg="del">
        <pc:chgData name="hao yuan" userId="79aab2ffbb299a1a" providerId="LiveId" clId="{B1705875-6F0E-472A-A30D-E2E81457C691}" dt="2018-10-18T16:27:22.282" v="3660" actId="2696"/>
        <pc:sldMkLst>
          <pc:docMk/>
          <pc:sldMk cId="2039463611" sldId="272"/>
        </pc:sldMkLst>
      </pc:sldChg>
      <pc:sldChg chg="addSp delSp modSp">
        <pc:chgData name="hao yuan" userId="79aab2ffbb299a1a" providerId="LiveId" clId="{B1705875-6F0E-472A-A30D-E2E81457C691}" dt="2018-10-14T14:48:47.906" v="1377"/>
        <pc:sldMkLst>
          <pc:docMk/>
          <pc:sldMk cId="3566581328" sldId="278"/>
        </pc:sldMkLst>
        <pc:spChg chg="add del">
          <ac:chgData name="hao yuan" userId="79aab2ffbb299a1a" providerId="LiveId" clId="{B1705875-6F0E-472A-A30D-E2E81457C691}" dt="2018-10-14T14:48:47.906" v="1377"/>
          <ac:spMkLst>
            <pc:docMk/>
            <pc:sldMk cId="3566581328" sldId="278"/>
            <ac:spMk id="4" creationId="{11BA6069-45F5-4356-99EA-CFEE205AF050}"/>
          </ac:spMkLst>
        </pc:spChg>
        <pc:spChg chg="mod">
          <ac:chgData name="hao yuan" userId="79aab2ffbb299a1a" providerId="LiveId" clId="{B1705875-6F0E-472A-A30D-E2E81457C691}" dt="2018-10-14T13:10:05.181" v="906" actId="255"/>
          <ac:spMkLst>
            <pc:docMk/>
            <pc:sldMk cId="3566581328" sldId="278"/>
            <ac:spMk id="7" creationId="{6B7437C1-7AF5-4B64-81AB-1BD50FD5B1B9}"/>
          </ac:spMkLst>
        </pc:spChg>
      </pc:sldChg>
      <pc:sldChg chg="addSp delSp modSp">
        <pc:chgData name="hao yuan" userId="79aab2ffbb299a1a" providerId="LiveId" clId="{B1705875-6F0E-472A-A30D-E2E81457C691}" dt="2018-10-14T15:21:04.087" v="1572" actId="207"/>
        <pc:sldMkLst>
          <pc:docMk/>
          <pc:sldMk cId="2654975855" sldId="279"/>
        </pc:sldMkLst>
        <pc:spChg chg="mod">
          <ac:chgData name="hao yuan" userId="79aab2ffbb299a1a" providerId="LiveId" clId="{B1705875-6F0E-472A-A30D-E2E81457C691}" dt="2018-10-14T15:21:04.087" v="1572" actId="207"/>
          <ac:spMkLst>
            <pc:docMk/>
            <pc:sldMk cId="2654975855" sldId="279"/>
            <ac:spMk id="2" creationId="{F34B6146-BB34-44CC-BE59-0153ACF85CCD}"/>
          </ac:spMkLst>
        </pc:spChg>
        <pc:spChg chg="del">
          <ac:chgData name="hao yuan" userId="79aab2ffbb299a1a" providerId="LiveId" clId="{B1705875-6F0E-472A-A30D-E2E81457C691}" dt="2018-10-14T12:07:12.809" v="611" actId="478"/>
          <ac:spMkLst>
            <pc:docMk/>
            <pc:sldMk cId="2654975855" sldId="279"/>
            <ac:spMk id="3" creationId="{55289F9D-5834-41D4-85EF-B4109EB5DC2E}"/>
          </ac:spMkLst>
        </pc:spChg>
        <pc:spChg chg="add del mod">
          <ac:chgData name="hao yuan" userId="79aab2ffbb299a1a" providerId="LiveId" clId="{B1705875-6F0E-472A-A30D-E2E81457C691}" dt="2018-10-14T14:52:36.907" v="1429" actId="1076"/>
          <ac:spMkLst>
            <pc:docMk/>
            <pc:sldMk cId="2654975855" sldId="279"/>
            <ac:spMk id="4" creationId="{CA1EC649-53F2-43E8-98C0-753DBA84F5C6}"/>
          </ac:spMkLst>
        </pc:spChg>
        <pc:spChg chg="add del">
          <ac:chgData name="hao yuan" userId="79aab2ffbb299a1a" providerId="LiveId" clId="{B1705875-6F0E-472A-A30D-E2E81457C691}" dt="2018-10-14T11:57:37.100" v="397" actId="478"/>
          <ac:spMkLst>
            <pc:docMk/>
            <pc:sldMk cId="2654975855" sldId="279"/>
            <ac:spMk id="5" creationId="{42B6E666-3559-4500-9A03-D73D2E12876D}"/>
          </ac:spMkLst>
        </pc:spChg>
        <pc:spChg chg="mod">
          <ac:chgData name="hao yuan" userId="79aab2ffbb299a1a" providerId="LiveId" clId="{B1705875-6F0E-472A-A30D-E2E81457C691}" dt="2018-10-14T14:52:30.585" v="1428" actId="6549"/>
          <ac:spMkLst>
            <pc:docMk/>
            <pc:sldMk cId="2654975855" sldId="279"/>
            <ac:spMk id="6" creationId="{83585ACD-A738-40E7-A051-A10F123D65ED}"/>
          </ac:spMkLst>
        </pc:spChg>
        <pc:spChg chg="add mod">
          <ac:chgData name="hao yuan" userId="79aab2ffbb299a1a" providerId="LiveId" clId="{B1705875-6F0E-472A-A30D-E2E81457C691}" dt="2018-10-14T15:10:22.995" v="1494" actId="255"/>
          <ac:spMkLst>
            <pc:docMk/>
            <pc:sldMk cId="2654975855" sldId="279"/>
            <ac:spMk id="8" creationId="{88FA5D98-9E15-4757-9EBF-D920A85D1A04}"/>
          </ac:spMkLst>
        </pc:spChg>
        <pc:spChg chg="mod">
          <ac:chgData name="hao yuan" userId="79aab2ffbb299a1a" providerId="LiveId" clId="{B1705875-6F0E-472A-A30D-E2E81457C691}" dt="2018-10-14T12:04:21.122" v="544" actId="1076"/>
          <ac:spMkLst>
            <pc:docMk/>
            <pc:sldMk cId="2654975855" sldId="279"/>
            <ac:spMk id="11" creationId="{D7D26DB8-35E1-4FD9-80E2-2932037BC0DA}"/>
          </ac:spMkLst>
        </pc:spChg>
        <pc:picChg chg="mod">
          <ac:chgData name="hao yuan" userId="79aab2ffbb299a1a" providerId="LiveId" clId="{B1705875-6F0E-472A-A30D-E2E81457C691}" dt="2018-10-14T12:04:16.089" v="543" actId="1076"/>
          <ac:picMkLst>
            <pc:docMk/>
            <pc:sldMk cId="2654975855" sldId="279"/>
            <ac:picMk id="10" creationId="{57B18D6F-00B1-4436-9E2A-18A697BB829C}"/>
          </ac:picMkLst>
        </pc:picChg>
      </pc:sldChg>
      <pc:sldChg chg="addSp delSp modSp delAnim modAnim">
        <pc:chgData name="hao yuan" userId="79aab2ffbb299a1a" providerId="LiveId" clId="{B1705875-6F0E-472A-A30D-E2E81457C691}" dt="2018-10-14T15:53:16.053" v="1846" actId="113"/>
        <pc:sldMkLst>
          <pc:docMk/>
          <pc:sldMk cId="4073493195" sldId="280"/>
        </pc:sldMkLst>
        <pc:spChg chg="del mod">
          <ac:chgData name="hao yuan" userId="79aab2ffbb299a1a" providerId="LiveId" clId="{B1705875-6F0E-472A-A30D-E2E81457C691}" dt="2018-10-14T15:35:19.601" v="1677" actId="478"/>
          <ac:spMkLst>
            <pc:docMk/>
            <pc:sldMk cId="4073493195" sldId="280"/>
            <ac:spMk id="2" creationId="{2BB89D99-8A64-4DC7-B9D5-87C900536624}"/>
          </ac:spMkLst>
        </pc:spChg>
        <pc:spChg chg="add del mod">
          <ac:chgData name="hao yuan" userId="79aab2ffbb299a1a" providerId="LiveId" clId="{B1705875-6F0E-472A-A30D-E2E81457C691}" dt="2018-10-14T15:35:22.806" v="1678" actId="478"/>
          <ac:spMkLst>
            <pc:docMk/>
            <pc:sldMk cId="4073493195" sldId="280"/>
            <ac:spMk id="3" creationId="{8E58932B-1B71-4A6D-BB10-454C0B3BE1D8}"/>
          </ac:spMkLst>
        </pc:spChg>
        <pc:spChg chg="mod">
          <ac:chgData name="hao yuan" userId="79aab2ffbb299a1a" providerId="LiveId" clId="{B1705875-6F0E-472A-A30D-E2E81457C691}" dt="2018-10-14T15:35:30.090" v="1709" actId="1036"/>
          <ac:spMkLst>
            <pc:docMk/>
            <pc:sldMk cId="4073493195" sldId="280"/>
            <ac:spMk id="4" creationId="{FE35FF96-2EED-40CB-94FC-E1525EA95B3B}"/>
          </ac:spMkLst>
        </pc:spChg>
        <pc:spChg chg="mod">
          <ac:chgData name="hao yuan" userId="79aab2ffbb299a1a" providerId="LiveId" clId="{B1705875-6F0E-472A-A30D-E2E81457C691}" dt="2018-10-14T15:35:49.320" v="1712" actId="14100"/>
          <ac:spMkLst>
            <pc:docMk/>
            <pc:sldMk cId="4073493195" sldId="280"/>
            <ac:spMk id="5" creationId="{AD36B688-28BB-4CA5-BB81-AE2B4D9F81ED}"/>
          </ac:spMkLst>
        </pc:spChg>
        <pc:spChg chg="del mod">
          <ac:chgData name="hao yuan" userId="79aab2ffbb299a1a" providerId="LiveId" clId="{B1705875-6F0E-472A-A30D-E2E81457C691}" dt="2018-10-14T15:35:19.601" v="1677" actId="478"/>
          <ac:spMkLst>
            <pc:docMk/>
            <pc:sldMk cId="4073493195" sldId="280"/>
            <ac:spMk id="7" creationId="{1FD3A571-CB75-407F-B673-622FB0BF998B}"/>
          </ac:spMkLst>
        </pc:spChg>
        <pc:spChg chg="add del mod">
          <ac:chgData name="hao yuan" userId="79aab2ffbb299a1a" providerId="LiveId" clId="{B1705875-6F0E-472A-A30D-E2E81457C691}" dt="2018-10-14T15:35:22.806" v="1678" actId="478"/>
          <ac:spMkLst>
            <pc:docMk/>
            <pc:sldMk cId="4073493195" sldId="280"/>
            <ac:spMk id="8" creationId="{82DE9680-C7A5-4F95-93DB-3CAC6ED3BBB3}"/>
          </ac:spMkLst>
        </pc:spChg>
        <pc:spChg chg="add mod">
          <ac:chgData name="hao yuan" userId="79aab2ffbb299a1a" providerId="LiveId" clId="{B1705875-6F0E-472A-A30D-E2E81457C691}" dt="2018-10-14T15:53:16.053" v="1846" actId="113"/>
          <ac:spMkLst>
            <pc:docMk/>
            <pc:sldMk cId="4073493195" sldId="280"/>
            <ac:spMk id="9" creationId="{B3C31926-2A63-4F57-9ABE-096B4A521AB2}"/>
          </ac:spMkLst>
        </pc:spChg>
      </pc:sldChg>
      <pc:sldChg chg="addSp modSp">
        <pc:chgData name="hao yuan" userId="79aab2ffbb299a1a" providerId="LiveId" clId="{B1705875-6F0E-472A-A30D-E2E81457C691}" dt="2018-10-14T15:11:03.836" v="1501" actId="1076"/>
        <pc:sldMkLst>
          <pc:docMk/>
          <pc:sldMk cId="1127548394" sldId="281"/>
        </pc:sldMkLst>
        <pc:spChg chg="mod">
          <ac:chgData name="hao yuan" userId="79aab2ffbb299a1a" providerId="LiveId" clId="{B1705875-6F0E-472A-A30D-E2E81457C691}" dt="2018-10-14T12:55:29.240" v="768" actId="14100"/>
          <ac:spMkLst>
            <pc:docMk/>
            <pc:sldMk cId="1127548394" sldId="281"/>
            <ac:spMk id="2" creationId="{2BB89D99-8A64-4DC7-B9D5-87C900536624}"/>
          </ac:spMkLst>
        </pc:spChg>
        <pc:spChg chg="mod">
          <ac:chgData name="hao yuan" userId="79aab2ffbb299a1a" providerId="LiveId" clId="{B1705875-6F0E-472A-A30D-E2E81457C691}" dt="2018-10-14T14:56:55.494" v="1440" actId="20577"/>
          <ac:spMkLst>
            <pc:docMk/>
            <pc:sldMk cId="1127548394" sldId="281"/>
            <ac:spMk id="4" creationId="{FE35FF96-2EED-40CB-94FC-E1525EA95B3B}"/>
          </ac:spMkLst>
        </pc:spChg>
        <pc:spChg chg="mod">
          <ac:chgData name="hao yuan" userId="79aab2ffbb299a1a" providerId="LiveId" clId="{B1705875-6F0E-472A-A30D-E2E81457C691}" dt="2018-10-14T14:05:58.320" v="973"/>
          <ac:spMkLst>
            <pc:docMk/>
            <pc:sldMk cId="1127548394" sldId="281"/>
            <ac:spMk id="5" creationId="{EBF97921-4383-44C8-BF1F-6628C4C348CD}"/>
          </ac:spMkLst>
        </pc:spChg>
        <pc:spChg chg="add mod">
          <ac:chgData name="hao yuan" userId="79aab2ffbb299a1a" providerId="LiveId" clId="{B1705875-6F0E-472A-A30D-E2E81457C691}" dt="2018-10-14T15:11:03.836" v="1501" actId="1076"/>
          <ac:spMkLst>
            <pc:docMk/>
            <pc:sldMk cId="1127548394" sldId="281"/>
            <ac:spMk id="10" creationId="{25C6648F-4EA0-4091-BCD2-31779FC8C040}"/>
          </ac:spMkLst>
        </pc:spChg>
        <pc:picChg chg="mod">
          <ac:chgData name="hao yuan" userId="79aab2ffbb299a1a" providerId="LiveId" clId="{B1705875-6F0E-472A-A30D-E2E81457C691}" dt="2018-10-14T12:56:09.905" v="780" actId="1076"/>
          <ac:picMkLst>
            <pc:docMk/>
            <pc:sldMk cId="1127548394" sldId="281"/>
            <ac:picMk id="3" creationId="{30677C70-E83B-4273-B06D-7B7416154D99}"/>
          </ac:picMkLst>
        </pc:picChg>
        <pc:cxnChg chg="mod">
          <ac:chgData name="hao yuan" userId="79aab2ffbb299a1a" providerId="LiveId" clId="{B1705875-6F0E-472A-A30D-E2E81457C691}" dt="2018-10-14T12:56:27.226" v="782" actId="1076"/>
          <ac:cxnSpMkLst>
            <pc:docMk/>
            <pc:sldMk cId="1127548394" sldId="281"/>
            <ac:cxnSpMk id="7" creationId="{29573BEC-7199-4D4A-9C11-90E8B6855221}"/>
          </ac:cxnSpMkLst>
        </pc:cxnChg>
      </pc:sldChg>
      <pc:sldChg chg="addSp modSp">
        <pc:chgData name="hao yuan" userId="79aab2ffbb299a1a" providerId="LiveId" clId="{B1705875-6F0E-472A-A30D-E2E81457C691}" dt="2018-10-14T15:11:19.462" v="1502" actId="255"/>
        <pc:sldMkLst>
          <pc:docMk/>
          <pc:sldMk cId="2295634752" sldId="282"/>
        </pc:sldMkLst>
        <pc:spChg chg="mod">
          <ac:chgData name="hao yuan" userId="79aab2ffbb299a1a" providerId="LiveId" clId="{B1705875-6F0E-472A-A30D-E2E81457C691}" dt="2018-10-14T14:47:37.094" v="1360" actId="20577"/>
          <ac:spMkLst>
            <pc:docMk/>
            <pc:sldMk cId="2295634752" sldId="282"/>
            <ac:spMk id="2" creationId="{2BB89D99-8A64-4DC7-B9D5-87C900536624}"/>
          </ac:spMkLst>
        </pc:spChg>
        <pc:spChg chg="mod">
          <ac:chgData name="hao yuan" userId="79aab2ffbb299a1a" providerId="LiveId" clId="{B1705875-6F0E-472A-A30D-E2E81457C691}" dt="2018-10-14T14:57:03.134" v="1443" actId="6549"/>
          <ac:spMkLst>
            <pc:docMk/>
            <pc:sldMk cId="2295634752" sldId="282"/>
            <ac:spMk id="4" creationId="{FE35FF96-2EED-40CB-94FC-E1525EA95B3B}"/>
          </ac:spMkLst>
        </pc:spChg>
        <pc:spChg chg="add mod">
          <ac:chgData name="hao yuan" userId="79aab2ffbb299a1a" providerId="LiveId" clId="{B1705875-6F0E-472A-A30D-E2E81457C691}" dt="2018-10-14T15:11:19.462" v="1502" actId="255"/>
          <ac:spMkLst>
            <pc:docMk/>
            <pc:sldMk cId="2295634752" sldId="282"/>
            <ac:spMk id="13" creationId="{D4A497AA-EE34-4736-A4DA-08CBB6CE85DF}"/>
          </ac:spMkLst>
        </pc:spChg>
        <pc:picChg chg="mod">
          <ac:chgData name="hao yuan" userId="79aab2ffbb299a1a" providerId="LiveId" clId="{B1705875-6F0E-472A-A30D-E2E81457C691}" dt="2018-10-14T14:06:44.619" v="987" actId="1076"/>
          <ac:picMkLst>
            <pc:docMk/>
            <pc:sldMk cId="2295634752" sldId="282"/>
            <ac:picMk id="20" creationId="{6B212D2C-C9D2-43FE-B0B9-79C6A0682E98}"/>
          </ac:picMkLst>
        </pc:picChg>
      </pc:sldChg>
      <pc:sldChg chg="addSp delSp modSp">
        <pc:chgData name="hao yuan" userId="79aab2ffbb299a1a" providerId="LiveId" clId="{B1705875-6F0E-472A-A30D-E2E81457C691}" dt="2018-10-18T15:15:58.889" v="2885" actId="1076"/>
        <pc:sldMkLst>
          <pc:docMk/>
          <pc:sldMk cId="2240087627" sldId="283"/>
        </pc:sldMkLst>
        <pc:spChg chg="mod">
          <ac:chgData name="hao yuan" userId="79aab2ffbb299a1a" providerId="LiveId" clId="{B1705875-6F0E-472A-A30D-E2E81457C691}" dt="2018-10-18T15:15:58.889" v="2885" actId="1076"/>
          <ac:spMkLst>
            <pc:docMk/>
            <pc:sldMk cId="2240087627" sldId="283"/>
            <ac:spMk id="2" creationId="{D1695B3A-1120-4A87-9DEF-75B2E9B51BAE}"/>
          </ac:spMkLst>
        </pc:spChg>
        <pc:spChg chg="mod">
          <ac:chgData name="hao yuan" userId="79aab2ffbb299a1a" providerId="LiveId" clId="{B1705875-6F0E-472A-A30D-E2E81457C691}" dt="2018-10-18T15:10:12.124" v="2846" actId="207"/>
          <ac:spMkLst>
            <pc:docMk/>
            <pc:sldMk cId="2240087627" sldId="283"/>
            <ac:spMk id="3" creationId="{1E339669-22CA-432B-99E1-C576BA3B659A}"/>
          </ac:spMkLst>
        </pc:spChg>
        <pc:spChg chg="add del mod">
          <ac:chgData name="hao yuan" userId="79aab2ffbb299a1a" providerId="LiveId" clId="{B1705875-6F0E-472A-A30D-E2E81457C691}" dt="2018-10-18T14:54:04.753" v="2661" actId="478"/>
          <ac:spMkLst>
            <pc:docMk/>
            <pc:sldMk cId="2240087627" sldId="283"/>
            <ac:spMk id="5" creationId="{A38D2F34-8B20-4028-8437-0922CBB0350C}"/>
          </ac:spMkLst>
        </pc:spChg>
        <pc:spChg chg="del mod">
          <ac:chgData name="hao yuan" userId="79aab2ffbb299a1a" providerId="LiveId" clId="{B1705875-6F0E-472A-A30D-E2E81457C691}" dt="2018-10-18T14:55:15.066" v="2662" actId="478"/>
          <ac:spMkLst>
            <pc:docMk/>
            <pc:sldMk cId="2240087627" sldId="283"/>
            <ac:spMk id="6" creationId="{E1E86A6D-0147-459B-AE47-76EB52E62AAD}"/>
          </ac:spMkLst>
        </pc:spChg>
        <pc:spChg chg="del mod">
          <ac:chgData name="hao yuan" userId="79aab2ffbb299a1a" providerId="LiveId" clId="{B1705875-6F0E-472A-A30D-E2E81457C691}" dt="2018-10-18T14:53:51.876" v="2657" actId="478"/>
          <ac:spMkLst>
            <pc:docMk/>
            <pc:sldMk cId="2240087627" sldId="283"/>
            <ac:spMk id="8" creationId="{C2324BB7-B3DF-41EB-852E-26784D00950D}"/>
          </ac:spMkLst>
        </pc:spChg>
        <pc:spChg chg="del">
          <ac:chgData name="hao yuan" userId="79aab2ffbb299a1a" providerId="LiveId" clId="{B1705875-6F0E-472A-A30D-E2E81457C691}" dt="2018-10-18T14:55:15.066" v="2662" actId="478"/>
          <ac:spMkLst>
            <pc:docMk/>
            <pc:sldMk cId="2240087627" sldId="283"/>
            <ac:spMk id="9" creationId="{85787AAE-5B16-4C67-BE35-C55FA8320D16}"/>
          </ac:spMkLst>
        </pc:spChg>
        <pc:spChg chg="add mod">
          <ac:chgData name="hao yuan" userId="79aab2ffbb299a1a" providerId="LiveId" clId="{B1705875-6F0E-472A-A30D-E2E81457C691}" dt="2018-10-18T15:08:56.020" v="2802" actId="1076"/>
          <ac:spMkLst>
            <pc:docMk/>
            <pc:sldMk cId="2240087627" sldId="283"/>
            <ac:spMk id="11" creationId="{9FE9A08D-8A6C-4D91-AC3B-70D23937B58E}"/>
          </ac:spMkLst>
        </pc:spChg>
        <pc:graphicFrameChg chg="del mod modGraphic">
          <ac:chgData name="hao yuan" userId="79aab2ffbb299a1a" providerId="LiveId" clId="{B1705875-6F0E-472A-A30D-E2E81457C691}" dt="2018-10-18T14:53:55.274" v="2658" actId="478"/>
          <ac:graphicFrameMkLst>
            <pc:docMk/>
            <pc:sldMk cId="2240087627" sldId="283"/>
            <ac:graphicFrameMk id="10" creationId="{6733FEF0-3193-4A36-A7BA-48CA593AD480}"/>
          </ac:graphicFrameMkLst>
        </pc:graphicFrameChg>
        <pc:cxnChg chg="del mod">
          <ac:chgData name="hao yuan" userId="79aab2ffbb299a1a" providerId="LiveId" clId="{B1705875-6F0E-472A-A30D-E2E81457C691}" dt="2018-10-18T14:53:55.274" v="2658" actId="478"/>
          <ac:cxnSpMkLst>
            <pc:docMk/>
            <pc:sldMk cId="2240087627" sldId="283"/>
            <ac:cxnSpMk id="7" creationId="{76DABED7-E286-459C-89DB-B2E8C0F3832F}"/>
          </ac:cxnSpMkLst>
        </pc:cxnChg>
      </pc:sldChg>
      <pc:sldChg chg="addSp delSp modSp ord delAnim modAnim">
        <pc:chgData name="hao yuan" userId="79aab2ffbb299a1a" providerId="LiveId" clId="{B1705875-6F0E-472A-A30D-E2E81457C691}" dt="2018-10-18T16:24:17.430" v="3629" actId="108"/>
        <pc:sldMkLst>
          <pc:docMk/>
          <pc:sldMk cId="29679681" sldId="284"/>
        </pc:sldMkLst>
        <pc:spChg chg="del mod">
          <ac:chgData name="hao yuan" userId="79aab2ffbb299a1a" providerId="LiveId" clId="{B1705875-6F0E-472A-A30D-E2E81457C691}" dt="2018-10-18T16:02:02.310" v="3469" actId="478"/>
          <ac:spMkLst>
            <pc:docMk/>
            <pc:sldMk cId="29679681" sldId="284"/>
            <ac:spMk id="3" creationId="{87717F9C-518F-4395-846B-81AD16861736}"/>
          </ac:spMkLst>
        </pc:spChg>
        <pc:spChg chg="del mod">
          <ac:chgData name="hao yuan" userId="79aab2ffbb299a1a" providerId="LiveId" clId="{B1705875-6F0E-472A-A30D-E2E81457C691}" dt="2018-10-18T16:12:38.200" v="3577" actId="478"/>
          <ac:spMkLst>
            <pc:docMk/>
            <pc:sldMk cId="29679681" sldId="284"/>
            <ac:spMk id="5" creationId="{F3EA8AD2-04F8-4093-926C-96134EFF09A2}"/>
          </ac:spMkLst>
        </pc:spChg>
        <pc:spChg chg="del mod">
          <ac:chgData name="hao yuan" userId="79aab2ffbb299a1a" providerId="LiveId" clId="{B1705875-6F0E-472A-A30D-E2E81457C691}" dt="2018-10-18T16:02:39.560" v="3475" actId="478"/>
          <ac:spMkLst>
            <pc:docMk/>
            <pc:sldMk cId="29679681" sldId="284"/>
            <ac:spMk id="6" creationId="{7A018048-0E2E-40E6-8003-A23339E5AAAD}"/>
          </ac:spMkLst>
        </pc:spChg>
        <pc:spChg chg="del">
          <ac:chgData name="hao yuan" userId="79aab2ffbb299a1a" providerId="LiveId" clId="{B1705875-6F0E-472A-A30D-E2E81457C691}" dt="2018-10-18T16:02:39.560" v="3475" actId="478"/>
          <ac:spMkLst>
            <pc:docMk/>
            <pc:sldMk cId="29679681" sldId="284"/>
            <ac:spMk id="7" creationId="{843B3759-8289-47D9-A9C0-9140446D073B}"/>
          </ac:spMkLst>
        </pc:spChg>
        <pc:spChg chg="del mod">
          <ac:chgData name="hao yuan" userId="79aab2ffbb299a1a" providerId="LiveId" clId="{B1705875-6F0E-472A-A30D-E2E81457C691}" dt="2018-10-18T16:02:46.250" v="3476" actId="478"/>
          <ac:spMkLst>
            <pc:docMk/>
            <pc:sldMk cId="29679681" sldId="284"/>
            <ac:spMk id="8" creationId="{08657F24-8C8A-4C51-A8DD-F486E0C63DF3}"/>
          </ac:spMkLst>
        </pc:spChg>
        <pc:spChg chg="add del mod">
          <ac:chgData name="hao yuan" userId="79aab2ffbb299a1a" providerId="LiveId" clId="{B1705875-6F0E-472A-A30D-E2E81457C691}" dt="2018-10-18T16:02:39.560" v="3475" actId="478"/>
          <ac:spMkLst>
            <pc:docMk/>
            <pc:sldMk cId="29679681" sldId="284"/>
            <ac:spMk id="9" creationId="{AE2B697A-58C8-45E5-A8D8-3815E2E80DC9}"/>
          </ac:spMkLst>
        </pc:spChg>
        <pc:spChg chg="add del mod">
          <ac:chgData name="hao yuan" userId="79aab2ffbb299a1a" providerId="LiveId" clId="{B1705875-6F0E-472A-A30D-E2E81457C691}" dt="2018-10-18T16:02:39.560" v="3475" actId="478"/>
          <ac:spMkLst>
            <pc:docMk/>
            <pc:sldMk cId="29679681" sldId="284"/>
            <ac:spMk id="10" creationId="{97FFD6AB-D37F-41C8-BDE9-D411D57AFF86}"/>
          </ac:spMkLst>
        </pc:spChg>
        <pc:spChg chg="add">
          <ac:chgData name="hao yuan" userId="79aab2ffbb299a1a" providerId="LiveId" clId="{B1705875-6F0E-472A-A30D-E2E81457C691}" dt="2018-10-18T16:02:14.498" v="3470"/>
          <ac:spMkLst>
            <pc:docMk/>
            <pc:sldMk cId="29679681" sldId="284"/>
            <ac:spMk id="11" creationId="{B168D585-D127-4552-B201-4DC748253B52}"/>
          </ac:spMkLst>
        </pc:spChg>
        <pc:spChg chg="add mod">
          <ac:chgData name="hao yuan" userId="79aab2ffbb299a1a" providerId="LiveId" clId="{B1705875-6F0E-472A-A30D-E2E81457C691}" dt="2018-10-18T16:24:17.430" v="3629" actId="108"/>
          <ac:spMkLst>
            <pc:docMk/>
            <pc:sldMk cId="29679681" sldId="284"/>
            <ac:spMk id="12" creationId="{F367A4DC-6492-4F91-8719-94E1DEE6AB1A}"/>
          </ac:spMkLst>
        </pc:spChg>
        <pc:picChg chg="add del mod">
          <ac:chgData name="hao yuan" userId="79aab2ffbb299a1a" providerId="LiveId" clId="{B1705875-6F0E-472A-A30D-E2E81457C691}" dt="2018-10-18T16:11:31.035" v="3567" actId="478"/>
          <ac:picMkLst>
            <pc:docMk/>
            <pc:sldMk cId="29679681" sldId="284"/>
            <ac:picMk id="2" creationId="{4CB04CEE-5287-4F66-98F8-268116159968}"/>
          </ac:picMkLst>
        </pc:picChg>
        <pc:picChg chg="add mod">
          <ac:chgData name="hao yuan" userId="79aab2ffbb299a1a" providerId="LiveId" clId="{B1705875-6F0E-472A-A30D-E2E81457C691}" dt="2018-10-18T16:15:27.596" v="3622" actId="1076"/>
          <ac:picMkLst>
            <pc:docMk/>
            <pc:sldMk cId="29679681" sldId="284"/>
            <ac:picMk id="4" creationId="{8D796A46-16E7-4D70-89EF-427A16DF504E}"/>
          </ac:picMkLst>
        </pc:picChg>
        <pc:picChg chg="add mod">
          <ac:chgData name="hao yuan" userId="79aab2ffbb299a1a" providerId="LiveId" clId="{B1705875-6F0E-472A-A30D-E2E81457C691}" dt="2018-10-18T16:15:42.868" v="3626" actId="1076"/>
          <ac:picMkLst>
            <pc:docMk/>
            <pc:sldMk cId="29679681" sldId="284"/>
            <ac:picMk id="13" creationId="{CEF09F8D-C3D5-4D67-BED1-F77B0FE50D26}"/>
          </ac:picMkLst>
        </pc:picChg>
      </pc:sldChg>
      <pc:sldChg chg="addSp delSp modSp">
        <pc:chgData name="hao yuan" userId="79aab2ffbb299a1a" providerId="LiveId" clId="{B1705875-6F0E-472A-A30D-E2E81457C691}" dt="2018-10-18T16:11:19.963" v="3566" actId="1036"/>
        <pc:sldMkLst>
          <pc:docMk/>
          <pc:sldMk cId="1769812081" sldId="285"/>
        </pc:sldMkLst>
        <pc:spChg chg="del mod">
          <ac:chgData name="hao yuan" userId="79aab2ffbb299a1a" providerId="LiveId" clId="{B1705875-6F0E-472A-A30D-E2E81457C691}" dt="2018-10-18T16:06:38.996" v="3500" actId="478"/>
          <ac:spMkLst>
            <pc:docMk/>
            <pc:sldMk cId="1769812081" sldId="285"/>
            <ac:spMk id="2" creationId="{230D9436-2112-40CA-8EDF-6A8922CCF39C}"/>
          </ac:spMkLst>
        </pc:spChg>
        <pc:spChg chg="del">
          <ac:chgData name="hao yuan" userId="79aab2ffbb299a1a" providerId="LiveId" clId="{B1705875-6F0E-472A-A30D-E2E81457C691}" dt="2018-10-18T16:09:18.443" v="3523" actId="478"/>
          <ac:spMkLst>
            <pc:docMk/>
            <pc:sldMk cId="1769812081" sldId="285"/>
            <ac:spMk id="3" creationId="{87717F9C-518F-4395-846B-81AD16861736}"/>
          </ac:spMkLst>
        </pc:spChg>
        <pc:spChg chg="add mod">
          <ac:chgData name="hao yuan" userId="79aab2ffbb299a1a" providerId="LiveId" clId="{B1705875-6F0E-472A-A30D-E2E81457C691}" dt="2018-10-18T16:11:12.863" v="3561"/>
          <ac:spMkLst>
            <pc:docMk/>
            <pc:sldMk cId="1769812081" sldId="285"/>
            <ac:spMk id="7" creationId="{387D6CCB-5F81-4D6C-BF3A-8C7162768DD3}"/>
          </ac:spMkLst>
        </pc:spChg>
        <pc:picChg chg="mod">
          <ac:chgData name="hao yuan" userId="79aab2ffbb299a1a" providerId="LiveId" clId="{B1705875-6F0E-472A-A30D-E2E81457C691}" dt="2018-10-18T16:11:19.963" v="3566" actId="1036"/>
          <ac:picMkLst>
            <pc:docMk/>
            <pc:sldMk cId="1769812081" sldId="285"/>
            <ac:picMk id="4" creationId="{BFC88471-D09C-45C3-A7B3-237FAAEEF7BD}"/>
          </ac:picMkLst>
        </pc:picChg>
        <pc:picChg chg="add mod">
          <ac:chgData name="hao yuan" userId="79aab2ffbb299a1a" providerId="LiveId" clId="{B1705875-6F0E-472A-A30D-E2E81457C691}" dt="2018-10-18T16:11:19.963" v="3566" actId="1036"/>
          <ac:picMkLst>
            <pc:docMk/>
            <pc:sldMk cId="1769812081" sldId="285"/>
            <ac:picMk id="6" creationId="{3AA9EB4F-08D1-485C-930B-D40107B3CD31}"/>
          </ac:picMkLst>
        </pc:picChg>
        <pc:picChg chg="mod">
          <ac:chgData name="hao yuan" userId="79aab2ffbb299a1a" providerId="LiveId" clId="{B1705875-6F0E-472A-A30D-E2E81457C691}" dt="2018-10-18T16:09:35.086" v="3527" actId="1076"/>
          <ac:picMkLst>
            <pc:docMk/>
            <pc:sldMk cId="1769812081" sldId="285"/>
            <ac:picMk id="8" creationId="{4C424BB9-49FC-44E1-912A-FD15EFD78183}"/>
          </ac:picMkLst>
        </pc:picChg>
      </pc:sldChg>
      <pc:sldChg chg="modSp">
        <pc:chgData name="hao yuan" userId="79aab2ffbb299a1a" providerId="LiveId" clId="{B1705875-6F0E-472A-A30D-E2E81457C691}" dt="2018-10-19T00:52:18.317" v="4594" actId="1076"/>
        <pc:sldMkLst>
          <pc:docMk/>
          <pc:sldMk cId="2242977935" sldId="286"/>
        </pc:sldMkLst>
        <pc:spChg chg="mod">
          <ac:chgData name="hao yuan" userId="79aab2ffbb299a1a" providerId="LiveId" clId="{B1705875-6F0E-472A-A30D-E2E81457C691}" dt="2018-10-19T00:46:40.263" v="4489" actId="20577"/>
          <ac:spMkLst>
            <pc:docMk/>
            <pc:sldMk cId="2242977935" sldId="286"/>
            <ac:spMk id="2" creationId="{1C2D5AB7-5111-489B-A008-9C422EB7CDBD}"/>
          </ac:spMkLst>
        </pc:spChg>
        <pc:spChg chg="mod">
          <ac:chgData name="hao yuan" userId="79aab2ffbb299a1a" providerId="LiveId" clId="{B1705875-6F0E-472A-A30D-E2E81457C691}" dt="2018-10-19T00:47:06.839" v="4492" actId="14100"/>
          <ac:spMkLst>
            <pc:docMk/>
            <pc:sldMk cId="2242977935" sldId="286"/>
            <ac:spMk id="3" creationId="{BE01C9F7-CFA7-4334-A5CF-C419C7D3D847}"/>
          </ac:spMkLst>
        </pc:spChg>
        <pc:spChg chg="mod">
          <ac:chgData name="hao yuan" userId="79aab2ffbb299a1a" providerId="LiveId" clId="{B1705875-6F0E-472A-A30D-E2E81457C691}" dt="2018-10-19T00:47:51.799" v="4507" actId="14100"/>
          <ac:spMkLst>
            <pc:docMk/>
            <pc:sldMk cId="2242977935" sldId="286"/>
            <ac:spMk id="4" creationId="{55B5C861-E405-47EE-9F70-D19A60EF3BCA}"/>
          </ac:spMkLst>
        </pc:spChg>
        <pc:spChg chg="mod">
          <ac:chgData name="hao yuan" userId="79aab2ffbb299a1a" providerId="LiveId" clId="{B1705875-6F0E-472A-A30D-E2E81457C691}" dt="2018-10-19T00:48:01.341" v="4509" actId="1076"/>
          <ac:spMkLst>
            <pc:docMk/>
            <pc:sldMk cId="2242977935" sldId="286"/>
            <ac:spMk id="5" creationId="{92136D45-15D5-403E-A7EB-7B3C6FB22814}"/>
          </ac:spMkLst>
        </pc:spChg>
        <pc:spChg chg="mod">
          <ac:chgData name="hao yuan" userId="79aab2ffbb299a1a" providerId="LiveId" clId="{B1705875-6F0E-472A-A30D-E2E81457C691}" dt="2018-10-19T00:52:18.317" v="4594" actId="1076"/>
          <ac:spMkLst>
            <pc:docMk/>
            <pc:sldMk cId="2242977935" sldId="286"/>
            <ac:spMk id="6" creationId="{6A8CB8B0-ED48-4D90-BCDD-899C46DDF05E}"/>
          </ac:spMkLst>
        </pc:spChg>
        <pc:spChg chg="mod">
          <ac:chgData name="hao yuan" userId="79aab2ffbb299a1a" providerId="LiveId" clId="{B1705875-6F0E-472A-A30D-E2E81457C691}" dt="2018-10-18T16:25:27.570" v="3648" actId="1036"/>
          <ac:spMkLst>
            <pc:docMk/>
            <pc:sldMk cId="2242977935" sldId="286"/>
            <ac:spMk id="7" creationId="{E9162FF5-4AED-4A3B-A7F0-81317FF415E9}"/>
          </ac:spMkLst>
        </pc:spChg>
        <pc:spChg chg="mod">
          <ac:chgData name="hao yuan" userId="79aab2ffbb299a1a" providerId="LiveId" clId="{B1705875-6F0E-472A-A30D-E2E81457C691}" dt="2018-10-19T00:48:40.288" v="4511" actId="207"/>
          <ac:spMkLst>
            <pc:docMk/>
            <pc:sldMk cId="2242977935" sldId="286"/>
            <ac:spMk id="8" creationId="{4E93F426-47EE-4C1C-AAFD-365F766F229B}"/>
          </ac:spMkLst>
        </pc:spChg>
      </pc:sldChg>
      <pc:sldChg chg="modSp">
        <pc:chgData name="hao yuan" userId="79aab2ffbb299a1a" providerId="LiveId" clId="{B1705875-6F0E-472A-A30D-E2E81457C691}" dt="2018-10-19T00:50:37.490" v="4591" actId="1076"/>
        <pc:sldMkLst>
          <pc:docMk/>
          <pc:sldMk cId="2364241831" sldId="287"/>
        </pc:sldMkLst>
        <pc:spChg chg="mod">
          <ac:chgData name="hao yuan" userId="79aab2ffbb299a1a" providerId="LiveId" clId="{B1705875-6F0E-472A-A30D-E2E81457C691}" dt="2018-10-19T00:50:25.381" v="4589" actId="1076"/>
          <ac:spMkLst>
            <pc:docMk/>
            <pc:sldMk cId="2364241831" sldId="287"/>
            <ac:spMk id="2" creationId="{C27034DC-7687-4AA3-925F-81949BAF88CD}"/>
          </ac:spMkLst>
        </pc:spChg>
        <pc:spChg chg="mod">
          <ac:chgData name="hao yuan" userId="79aab2ffbb299a1a" providerId="LiveId" clId="{B1705875-6F0E-472A-A30D-E2E81457C691}" dt="2018-10-18T16:26:18.272" v="3658" actId="1076"/>
          <ac:spMkLst>
            <pc:docMk/>
            <pc:sldMk cId="2364241831" sldId="287"/>
            <ac:spMk id="3" creationId="{44DD4092-C9E6-4F71-AB22-96C24A84E29F}"/>
          </ac:spMkLst>
        </pc:spChg>
        <pc:spChg chg="mod">
          <ac:chgData name="hao yuan" userId="79aab2ffbb299a1a" providerId="LiveId" clId="{B1705875-6F0E-472A-A30D-E2E81457C691}" dt="2018-10-19T00:50:37.490" v="4591" actId="1076"/>
          <ac:spMkLst>
            <pc:docMk/>
            <pc:sldMk cId="2364241831" sldId="287"/>
            <ac:spMk id="4" creationId="{671EC1C3-6F2F-4D51-AA7F-999EC1BAB950}"/>
          </ac:spMkLst>
        </pc:spChg>
        <pc:spChg chg="mod">
          <ac:chgData name="hao yuan" userId="79aab2ffbb299a1a" providerId="LiveId" clId="{B1705875-6F0E-472A-A30D-E2E81457C691}" dt="2018-10-14T14:28:38.152" v="1329" actId="1036"/>
          <ac:spMkLst>
            <pc:docMk/>
            <pc:sldMk cId="2364241831" sldId="287"/>
            <ac:spMk id="5" creationId="{89D7AEDE-3BBB-4184-8586-B29B7DCD01F8}"/>
          </ac:spMkLst>
        </pc:spChg>
        <pc:spChg chg="mod">
          <ac:chgData name="hao yuan" userId="79aab2ffbb299a1a" providerId="LiveId" clId="{B1705875-6F0E-472A-A30D-E2E81457C691}" dt="2018-10-14T14:28:52.206" v="1338" actId="14100"/>
          <ac:spMkLst>
            <pc:docMk/>
            <pc:sldMk cId="2364241831" sldId="287"/>
            <ac:spMk id="6" creationId="{0CC371FE-E4E5-4D27-AC49-6348C6684625}"/>
          </ac:spMkLst>
        </pc:spChg>
      </pc:sldChg>
      <pc:sldChg chg="modSp ord modAnim">
        <pc:chgData name="hao yuan" userId="79aab2ffbb299a1a" providerId="LiveId" clId="{B1705875-6F0E-472A-A30D-E2E81457C691}" dt="2018-10-19T01:17:39.967" v="4943"/>
        <pc:sldMkLst>
          <pc:docMk/>
          <pc:sldMk cId="2212566301" sldId="288"/>
        </pc:sldMkLst>
        <pc:spChg chg="mod">
          <ac:chgData name="hao yuan" userId="79aab2ffbb299a1a" providerId="LiveId" clId="{B1705875-6F0E-472A-A30D-E2E81457C691}" dt="2018-10-19T01:16:54.441" v="4939" actId="6549"/>
          <ac:spMkLst>
            <pc:docMk/>
            <pc:sldMk cId="2212566301" sldId="288"/>
            <ac:spMk id="2" creationId="{2E501312-B74C-46AD-8C60-65B22EDFF802}"/>
          </ac:spMkLst>
        </pc:spChg>
        <pc:spChg chg="mod">
          <ac:chgData name="hao yuan" userId="79aab2ffbb299a1a" providerId="LiveId" clId="{B1705875-6F0E-472A-A30D-E2E81457C691}" dt="2018-10-19T01:16:48.267" v="4937" actId="1076"/>
          <ac:spMkLst>
            <pc:docMk/>
            <pc:sldMk cId="2212566301" sldId="288"/>
            <ac:spMk id="3" creationId="{8DFFC386-E7FE-46A0-9BF7-B5268CAC3261}"/>
          </ac:spMkLst>
        </pc:spChg>
        <pc:graphicFrameChg chg="mod modGraphic">
          <ac:chgData name="hao yuan" userId="79aab2ffbb299a1a" providerId="LiveId" clId="{B1705875-6F0E-472A-A30D-E2E81457C691}" dt="2018-10-19T01:12:33.430" v="4860" actId="207"/>
          <ac:graphicFrameMkLst>
            <pc:docMk/>
            <pc:sldMk cId="2212566301" sldId="288"/>
            <ac:graphicFrameMk id="6" creationId="{CEF5A657-BDDB-4716-8A68-19CB22C8EC63}"/>
          </ac:graphicFrameMkLst>
        </pc:graphicFrameChg>
      </pc:sldChg>
      <pc:sldChg chg="modSp">
        <pc:chgData name="hao yuan" userId="79aab2ffbb299a1a" providerId="LiveId" clId="{B1705875-6F0E-472A-A30D-E2E81457C691}" dt="2018-10-09T15:34:05.772" v="25" actId="1036"/>
        <pc:sldMkLst>
          <pc:docMk/>
          <pc:sldMk cId="2736731216" sldId="292"/>
        </pc:sldMkLst>
        <pc:picChg chg="mod">
          <ac:chgData name="hao yuan" userId="79aab2ffbb299a1a" providerId="LiveId" clId="{B1705875-6F0E-472A-A30D-E2E81457C691}" dt="2018-10-09T15:34:05.772" v="25" actId="1036"/>
          <ac:picMkLst>
            <pc:docMk/>
            <pc:sldMk cId="2736731216" sldId="292"/>
            <ac:picMk id="5" creationId="{7156AE06-DA90-4894-B01B-A5B465738F2D}"/>
          </ac:picMkLst>
        </pc:picChg>
      </pc:sldChg>
      <pc:sldChg chg="addSp delSp modSp">
        <pc:chgData name="hao yuan" userId="79aab2ffbb299a1a" providerId="LiveId" clId="{B1705875-6F0E-472A-A30D-E2E81457C691}" dt="2018-10-14T15:20:49.406" v="1571" actId="1036"/>
        <pc:sldMkLst>
          <pc:docMk/>
          <pc:sldMk cId="1776695120" sldId="298"/>
        </pc:sldMkLst>
        <pc:spChg chg="mod">
          <ac:chgData name="hao yuan" userId="79aab2ffbb299a1a" providerId="LiveId" clId="{B1705875-6F0E-472A-A30D-E2E81457C691}" dt="2018-10-14T11:32:56.878" v="55"/>
          <ac:spMkLst>
            <pc:docMk/>
            <pc:sldMk cId="1776695120" sldId="298"/>
            <ac:spMk id="2" creationId="{63EDCF3B-60A9-47A1-B204-C3FE3F22C8D6}"/>
          </ac:spMkLst>
        </pc:spChg>
        <pc:spChg chg="add del">
          <ac:chgData name="hao yuan" userId="79aab2ffbb299a1a" providerId="LiveId" clId="{B1705875-6F0E-472A-A30D-E2E81457C691}" dt="2018-10-14T11:36:51.604" v="99"/>
          <ac:spMkLst>
            <pc:docMk/>
            <pc:sldMk cId="1776695120" sldId="298"/>
            <ac:spMk id="3" creationId="{0B065FC7-3F28-4CE2-B1BF-A9F4FE7FC63E}"/>
          </ac:spMkLst>
        </pc:spChg>
        <pc:spChg chg="add del">
          <ac:chgData name="hao yuan" userId="79aab2ffbb299a1a" providerId="LiveId" clId="{B1705875-6F0E-472A-A30D-E2E81457C691}" dt="2018-10-14T11:36:50.798" v="98"/>
          <ac:spMkLst>
            <pc:docMk/>
            <pc:sldMk cId="1776695120" sldId="298"/>
            <ac:spMk id="5" creationId="{4D549782-B363-46C7-9BC4-F3E6F1DE2B52}"/>
          </ac:spMkLst>
        </pc:spChg>
        <pc:spChg chg="mod">
          <ac:chgData name="hao yuan" userId="79aab2ffbb299a1a" providerId="LiveId" clId="{B1705875-6F0E-472A-A30D-E2E81457C691}" dt="2018-10-14T15:20:49.406" v="1571" actId="1036"/>
          <ac:spMkLst>
            <pc:docMk/>
            <pc:sldMk cId="1776695120" sldId="298"/>
            <ac:spMk id="6" creationId="{0000F742-A3BC-4E17-8C19-37B4A79DC63B}"/>
          </ac:spMkLst>
        </pc:spChg>
        <pc:spChg chg="mod">
          <ac:chgData name="hao yuan" userId="79aab2ffbb299a1a" providerId="LiveId" clId="{B1705875-6F0E-472A-A30D-E2E81457C691}" dt="2018-10-14T11:32:53.174" v="52" actId="20577"/>
          <ac:spMkLst>
            <pc:docMk/>
            <pc:sldMk cId="1776695120" sldId="298"/>
            <ac:spMk id="7" creationId="{BB0CCF1C-AC65-431B-97F6-4BB5E97D0BA2}"/>
          </ac:spMkLst>
        </pc:spChg>
      </pc:sldChg>
      <pc:sldChg chg="add del">
        <pc:chgData name="hao yuan" userId="79aab2ffbb299a1a" providerId="LiveId" clId="{B1705875-6F0E-472A-A30D-E2E81457C691}" dt="2018-10-18T14:27:18.030" v="2493" actId="2696"/>
        <pc:sldMkLst>
          <pc:docMk/>
          <pc:sldMk cId="2855855761" sldId="325"/>
        </pc:sldMkLst>
      </pc:sldChg>
      <pc:sldChg chg="del">
        <pc:chgData name="hao yuan" userId="79aab2ffbb299a1a" providerId="LiveId" clId="{B1705875-6F0E-472A-A30D-E2E81457C691}" dt="2018-10-18T16:27:22.235" v="3659" actId="2696"/>
        <pc:sldMkLst>
          <pc:docMk/>
          <pc:sldMk cId="3379088319" sldId="331"/>
        </pc:sldMkLst>
      </pc:sldChg>
      <pc:sldChg chg="modSp">
        <pc:chgData name="hao yuan" userId="79aab2ffbb299a1a" providerId="LiveId" clId="{B1705875-6F0E-472A-A30D-E2E81457C691}" dt="2018-10-14T14:31:32.873" v="1355" actId="1036"/>
        <pc:sldMkLst>
          <pc:docMk/>
          <pc:sldMk cId="405962551" sldId="356"/>
        </pc:sldMkLst>
        <pc:picChg chg="mod">
          <ac:chgData name="hao yuan" userId="79aab2ffbb299a1a" providerId="LiveId" clId="{B1705875-6F0E-472A-A30D-E2E81457C691}" dt="2018-10-14T14:31:32.873" v="1355" actId="1036"/>
          <ac:picMkLst>
            <pc:docMk/>
            <pc:sldMk cId="405962551" sldId="356"/>
            <ac:picMk id="2" creationId="{5E58AB57-78EF-477A-8B26-99BE51C8A157}"/>
          </ac:picMkLst>
        </pc:picChg>
      </pc:sldChg>
      <pc:sldChg chg="del">
        <pc:chgData name="hao yuan" userId="79aab2ffbb299a1a" providerId="LiveId" clId="{B1705875-6F0E-472A-A30D-E2E81457C691}" dt="2018-10-18T16:27:22.388" v="3661" actId="2696"/>
        <pc:sldMkLst>
          <pc:docMk/>
          <pc:sldMk cId="544626413" sldId="363"/>
        </pc:sldMkLst>
      </pc:sldChg>
      <pc:sldChg chg="del">
        <pc:chgData name="hao yuan" userId="79aab2ffbb299a1a" providerId="LiveId" clId="{B1705875-6F0E-472A-A30D-E2E81457C691}" dt="2018-10-18T16:27:22.411" v="3662" actId="2696"/>
        <pc:sldMkLst>
          <pc:docMk/>
          <pc:sldMk cId="2057726320" sldId="370"/>
        </pc:sldMkLst>
      </pc:sldChg>
      <pc:sldChg chg="addSp delSp modSp add modAnim">
        <pc:chgData name="hao yuan" userId="79aab2ffbb299a1a" providerId="LiveId" clId="{B1705875-6F0E-472A-A30D-E2E81457C691}" dt="2018-10-19T00:21:16.622" v="4253" actId="208"/>
        <pc:sldMkLst>
          <pc:docMk/>
          <pc:sldMk cId="1844751896" sldId="394"/>
        </pc:sldMkLst>
        <pc:spChg chg="add mod">
          <ac:chgData name="hao yuan" userId="79aab2ffbb299a1a" providerId="LiveId" clId="{B1705875-6F0E-472A-A30D-E2E81457C691}" dt="2018-10-19T00:19:17.315" v="4225" actId="207"/>
          <ac:spMkLst>
            <pc:docMk/>
            <pc:sldMk cId="1844751896" sldId="394"/>
            <ac:spMk id="6" creationId="{7EC83768-0E43-4A51-8F64-8D1448DA09CE}"/>
          </ac:spMkLst>
        </pc:spChg>
        <pc:spChg chg="mod">
          <ac:chgData name="hao yuan" userId="79aab2ffbb299a1a" providerId="LiveId" clId="{B1705875-6F0E-472A-A30D-E2E81457C691}" dt="2018-10-19T00:20:03.743" v="4226" actId="1076"/>
          <ac:spMkLst>
            <pc:docMk/>
            <pc:sldMk cId="1844751896" sldId="394"/>
            <ac:spMk id="9" creationId="{CE939C70-0300-406B-BFD3-9AD9A4B2B5A7}"/>
          </ac:spMkLst>
        </pc:spChg>
        <pc:spChg chg="add mod">
          <ac:chgData name="hao yuan" userId="79aab2ffbb299a1a" providerId="LiveId" clId="{B1705875-6F0E-472A-A30D-E2E81457C691}" dt="2018-10-19T00:20:44.890" v="4246"/>
          <ac:spMkLst>
            <pc:docMk/>
            <pc:sldMk cId="1844751896" sldId="394"/>
            <ac:spMk id="16" creationId="{6E170B72-CD2D-4742-B1D8-992F2886B81A}"/>
          </ac:spMkLst>
        </pc:spChg>
        <pc:spChg chg="del">
          <ac:chgData name="hao yuan" userId="79aab2ffbb299a1a" providerId="LiveId" clId="{B1705875-6F0E-472A-A30D-E2E81457C691}" dt="2018-10-18T14:43:10.180" v="2544" actId="478"/>
          <ac:spMkLst>
            <pc:docMk/>
            <pc:sldMk cId="1844751896" sldId="394"/>
            <ac:spMk id="16" creationId="{EE0EB774-3C91-49FA-BF2A-7EC46E5CE3CD}"/>
          </ac:spMkLst>
        </pc:spChg>
        <pc:spChg chg="add">
          <ac:chgData name="hao yuan" userId="79aab2ffbb299a1a" providerId="LiveId" clId="{B1705875-6F0E-472A-A30D-E2E81457C691}" dt="2018-10-18T14:43:10.711" v="2545"/>
          <ac:spMkLst>
            <pc:docMk/>
            <pc:sldMk cId="1844751896" sldId="394"/>
            <ac:spMk id="17" creationId="{F84CCC87-648A-4A23-9515-D517B8A4A744}"/>
          </ac:spMkLst>
        </pc:spChg>
        <pc:picChg chg="mod">
          <ac:chgData name="hao yuan" userId="79aab2ffbb299a1a" providerId="LiveId" clId="{B1705875-6F0E-472A-A30D-E2E81457C691}" dt="2018-10-19T00:17:50.767" v="4206" actId="1076"/>
          <ac:picMkLst>
            <pc:docMk/>
            <pc:sldMk cId="1844751896" sldId="394"/>
            <ac:picMk id="2" creationId="{56D81029-52CD-4E57-BB5B-4CB66DB09FBC}"/>
          </ac:picMkLst>
        </pc:picChg>
        <pc:cxnChg chg="add mod">
          <ac:chgData name="hao yuan" userId="79aab2ffbb299a1a" providerId="LiveId" clId="{B1705875-6F0E-472A-A30D-E2E81457C691}" dt="2018-10-19T00:21:16.622" v="4253" actId="208"/>
          <ac:cxnSpMkLst>
            <pc:docMk/>
            <pc:sldMk cId="1844751896" sldId="394"/>
            <ac:cxnSpMk id="18" creationId="{99B1FF73-1DB5-4A26-BA28-8C0D64C1BB0C}"/>
          </ac:cxnSpMkLst>
        </pc:cxnChg>
      </pc:sldChg>
      <pc:sldChg chg="ord">
        <pc:chgData name="hao yuan" userId="79aab2ffbb299a1a" providerId="LiveId" clId="{B1705875-6F0E-472A-A30D-E2E81457C691}" dt="2018-10-14T11:55:48.711" v="320"/>
        <pc:sldMkLst>
          <pc:docMk/>
          <pc:sldMk cId="2309795705" sldId="404"/>
        </pc:sldMkLst>
      </pc:sldChg>
      <pc:sldChg chg="add">
        <pc:chgData name="hao yuan" userId="79aab2ffbb299a1a" providerId="LiveId" clId="{B1705875-6F0E-472A-A30D-E2E81457C691}" dt="2018-10-18T13:59:14.353" v="2392"/>
        <pc:sldMkLst>
          <pc:docMk/>
          <pc:sldMk cId="332719138" sldId="414"/>
        </pc:sldMkLst>
      </pc:sldChg>
      <pc:sldChg chg="delSp modSp add del delAnim modAnim">
        <pc:chgData name="hao yuan" userId="79aab2ffbb299a1a" providerId="LiveId" clId="{B1705875-6F0E-472A-A30D-E2E81457C691}" dt="2018-10-19T00:14:56.240" v="4169"/>
        <pc:sldMkLst>
          <pc:docMk/>
          <pc:sldMk cId="3825402194" sldId="422"/>
        </pc:sldMkLst>
        <pc:spChg chg="mod">
          <ac:chgData name="hao yuan" userId="79aab2ffbb299a1a" providerId="LiveId" clId="{B1705875-6F0E-472A-A30D-E2E81457C691}" dt="2018-10-19T00:13:38.852" v="4163"/>
          <ac:spMkLst>
            <pc:docMk/>
            <pc:sldMk cId="3825402194" sldId="422"/>
            <ac:spMk id="2" creationId="{E7AF1F99-6141-4FCF-A02E-E8806DB2000C}"/>
          </ac:spMkLst>
        </pc:spChg>
        <pc:spChg chg="mod">
          <ac:chgData name="hao yuan" userId="79aab2ffbb299a1a" providerId="LiveId" clId="{B1705875-6F0E-472A-A30D-E2E81457C691}" dt="2018-10-19T00:03:40.039" v="4052" actId="20577"/>
          <ac:spMkLst>
            <pc:docMk/>
            <pc:sldMk cId="3825402194" sldId="422"/>
            <ac:spMk id="3" creationId="{580A9041-70E9-4F37-9B68-D2512EC4DD6B}"/>
          </ac:spMkLst>
        </pc:spChg>
        <pc:spChg chg="del mod">
          <ac:chgData name="hao yuan" userId="79aab2ffbb299a1a" providerId="LiveId" clId="{B1705875-6F0E-472A-A30D-E2E81457C691}" dt="2018-10-14T11:52:19.213" v="238" actId="478"/>
          <ac:spMkLst>
            <pc:docMk/>
            <pc:sldMk cId="3825402194" sldId="422"/>
            <ac:spMk id="4" creationId="{61B649A5-9521-46F6-A308-9FC96ECEEEC6}"/>
          </ac:spMkLst>
        </pc:spChg>
      </pc:sldChg>
      <pc:sldChg chg="addSp delSp modSp add ord modAnim">
        <pc:chgData name="hao yuan" userId="79aab2ffbb299a1a" providerId="LiveId" clId="{B1705875-6F0E-472A-A30D-E2E81457C691}" dt="2018-10-18T13:38:29.300" v="2351"/>
        <pc:sldMkLst>
          <pc:docMk/>
          <pc:sldMk cId="3306685838" sldId="452"/>
        </pc:sldMkLst>
        <pc:spChg chg="add del mod">
          <ac:chgData name="hao yuan" userId="79aab2ffbb299a1a" providerId="LiveId" clId="{B1705875-6F0E-472A-A30D-E2E81457C691}" dt="2018-10-18T13:25:50.650" v="2262" actId="478"/>
          <ac:spMkLst>
            <pc:docMk/>
            <pc:sldMk cId="3306685838" sldId="452"/>
            <ac:spMk id="3" creationId="{D0DB3C22-87F0-4DA7-A1DF-BA4DD614BFE8}"/>
          </ac:spMkLst>
        </pc:spChg>
        <pc:spChg chg="add mod">
          <ac:chgData name="hao yuan" userId="79aab2ffbb299a1a" providerId="LiveId" clId="{B1705875-6F0E-472A-A30D-E2E81457C691}" dt="2018-10-18T13:38:10.496" v="2349" actId="20577"/>
          <ac:spMkLst>
            <pc:docMk/>
            <pc:sldMk cId="3306685838" sldId="452"/>
            <ac:spMk id="5" creationId="{6C3ED366-8D88-4773-8DC5-2BE19186F265}"/>
          </ac:spMkLst>
        </pc:spChg>
        <pc:picChg chg="mod">
          <ac:chgData name="hao yuan" userId="79aab2ffbb299a1a" providerId="LiveId" clId="{B1705875-6F0E-472A-A30D-E2E81457C691}" dt="2018-10-18T13:38:09.070" v="2348" actId="1076"/>
          <ac:picMkLst>
            <pc:docMk/>
            <pc:sldMk cId="3306685838" sldId="452"/>
            <ac:picMk id="4" creationId="{477282D2-13E5-46F4-8D58-CF523851DFA6}"/>
          </ac:picMkLst>
        </pc:picChg>
      </pc:sldChg>
      <pc:sldChg chg="addSp delSp">
        <pc:chgData name="hao yuan" userId="79aab2ffbb299a1a" providerId="LiveId" clId="{B1705875-6F0E-472A-A30D-E2E81457C691}" dt="2018-10-19T00:14:44.009" v="4168"/>
        <pc:sldMkLst>
          <pc:docMk/>
          <pc:sldMk cId="2171047593" sldId="455"/>
        </pc:sldMkLst>
        <pc:spChg chg="add del">
          <ac:chgData name="hao yuan" userId="79aab2ffbb299a1a" providerId="LiveId" clId="{B1705875-6F0E-472A-A30D-E2E81457C691}" dt="2018-10-19T00:14:39.082" v="4166"/>
          <ac:spMkLst>
            <pc:docMk/>
            <pc:sldMk cId="2171047593" sldId="455"/>
            <ac:spMk id="5" creationId="{096DE59F-81A1-4F84-B486-25F9D0FC128A}"/>
          </ac:spMkLst>
        </pc:spChg>
        <pc:spChg chg="add del">
          <ac:chgData name="hao yuan" userId="79aab2ffbb299a1a" providerId="LiveId" clId="{B1705875-6F0E-472A-A30D-E2E81457C691}" dt="2018-10-19T00:14:44.009" v="4168"/>
          <ac:spMkLst>
            <pc:docMk/>
            <pc:sldMk cId="2171047593" sldId="455"/>
            <ac:spMk id="6" creationId="{CDA6F40E-01EC-4493-AEB0-4655B394F365}"/>
          </ac:spMkLst>
        </pc:spChg>
      </pc:sldChg>
      <pc:sldChg chg="addSp modSp add">
        <pc:chgData name="hao yuan" userId="79aab2ffbb299a1a" providerId="LiveId" clId="{B1705875-6F0E-472A-A30D-E2E81457C691}" dt="2018-10-18T23:45:08.950" v="3675" actId="1035"/>
        <pc:sldMkLst>
          <pc:docMk/>
          <pc:sldMk cId="2168629178" sldId="466"/>
        </pc:sldMkLst>
        <pc:spChg chg="mod">
          <ac:chgData name="hao yuan" userId="79aab2ffbb299a1a" providerId="LiveId" clId="{B1705875-6F0E-472A-A30D-E2E81457C691}" dt="2018-10-14T11:39:15.446" v="112" actId="6549"/>
          <ac:spMkLst>
            <pc:docMk/>
            <pc:sldMk cId="2168629178" sldId="466"/>
            <ac:spMk id="2" creationId="{5BEFA977-25B4-4418-AFA5-CC35086EF3F1}"/>
          </ac:spMkLst>
        </pc:spChg>
        <pc:spChg chg="add mod">
          <ac:chgData name="hao yuan" userId="79aab2ffbb299a1a" providerId="LiveId" clId="{B1705875-6F0E-472A-A30D-E2E81457C691}" dt="2018-10-14T11:37:47.516" v="109" actId="1076"/>
          <ac:spMkLst>
            <pc:docMk/>
            <pc:sldMk cId="2168629178" sldId="466"/>
            <ac:spMk id="3" creationId="{10A41F84-B050-471B-92DB-1F8E3914D7B0}"/>
          </ac:spMkLst>
        </pc:spChg>
        <pc:spChg chg="add mod">
          <ac:chgData name="hao yuan" userId="79aab2ffbb299a1a" providerId="LiveId" clId="{B1705875-6F0E-472A-A30D-E2E81457C691}" dt="2018-10-14T11:39:42.250" v="114" actId="1076"/>
          <ac:spMkLst>
            <pc:docMk/>
            <pc:sldMk cId="2168629178" sldId="466"/>
            <ac:spMk id="4" creationId="{31C74705-3EB2-47AD-B226-BD32380C243C}"/>
          </ac:spMkLst>
        </pc:spChg>
        <pc:spChg chg="add mod">
          <ac:chgData name="hao yuan" userId="79aab2ffbb299a1a" providerId="LiveId" clId="{B1705875-6F0E-472A-A30D-E2E81457C691}" dt="2018-10-18T23:45:08.950" v="3675" actId="1035"/>
          <ac:spMkLst>
            <pc:docMk/>
            <pc:sldMk cId="2168629178" sldId="466"/>
            <ac:spMk id="5" creationId="{82B55C88-0CB3-4800-A6BE-5BF35631F7FF}"/>
          </ac:spMkLst>
        </pc:spChg>
      </pc:sldChg>
      <pc:sldChg chg="addSp delSp modSp add">
        <pc:chgData name="hao yuan" userId="79aab2ffbb299a1a" providerId="LiveId" clId="{B1705875-6F0E-472A-A30D-E2E81457C691}" dt="2018-10-14T15:22:30.426" v="1574" actId="1076"/>
        <pc:sldMkLst>
          <pc:docMk/>
          <pc:sldMk cId="2287019491" sldId="467"/>
        </pc:sldMkLst>
        <pc:spChg chg="mod">
          <ac:chgData name="hao yuan" userId="79aab2ffbb299a1a" providerId="LiveId" clId="{B1705875-6F0E-472A-A30D-E2E81457C691}" dt="2018-10-14T15:15:51.699" v="1525" actId="1076"/>
          <ac:spMkLst>
            <pc:docMk/>
            <pc:sldMk cId="2287019491" sldId="467"/>
            <ac:spMk id="2" creationId="{F34B6146-BB34-44CC-BE59-0153ACF85CCD}"/>
          </ac:spMkLst>
        </pc:spChg>
        <pc:spChg chg="mod">
          <ac:chgData name="hao yuan" userId="79aab2ffbb299a1a" providerId="LiveId" clId="{B1705875-6F0E-472A-A30D-E2E81457C691}" dt="2018-10-14T12:25:09.252" v="679" actId="1036"/>
          <ac:spMkLst>
            <pc:docMk/>
            <pc:sldMk cId="2287019491" sldId="467"/>
            <ac:spMk id="3" creationId="{55289F9D-5834-41D4-85EF-B4109EB5DC2E}"/>
          </ac:spMkLst>
        </pc:spChg>
        <pc:spChg chg="del mod">
          <ac:chgData name="hao yuan" userId="79aab2ffbb299a1a" providerId="LiveId" clId="{B1705875-6F0E-472A-A30D-E2E81457C691}" dt="2018-10-14T15:22:25.668" v="1573" actId="478"/>
          <ac:spMkLst>
            <pc:docMk/>
            <pc:sldMk cId="2287019491" sldId="467"/>
            <ac:spMk id="4" creationId="{CA1EC649-53F2-43E8-98C0-753DBA84F5C6}"/>
          </ac:spMkLst>
        </pc:spChg>
        <pc:spChg chg="mod">
          <ac:chgData name="hao yuan" userId="79aab2ffbb299a1a" providerId="LiveId" clId="{B1705875-6F0E-472A-A30D-E2E81457C691}" dt="2018-10-14T15:22:30.426" v="1574" actId="1076"/>
          <ac:spMkLst>
            <pc:docMk/>
            <pc:sldMk cId="2287019491" sldId="467"/>
            <ac:spMk id="5" creationId="{42B6E666-3559-4500-9A03-D73D2E12876D}"/>
          </ac:spMkLst>
        </pc:spChg>
        <pc:spChg chg="del">
          <ac:chgData name="hao yuan" userId="79aab2ffbb299a1a" providerId="LiveId" clId="{B1705875-6F0E-472A-A30D-E2E81457C691}" dt="2018-10-14T12:24:55.134" v="667" actId="478"/>
          <ac:spMkLst>
            <pc:docMk/>
            <pc:sldMk cId="2287019491" sldId="467"/>
            <ac:spMk id="6" creationId="{83585ACD-A738-40E7-A051-A10F123D65ED}"/>
          </ac:spMkLst>
        </pc:spChg>
        <pc:spChg chg="mod">
          <ac:chgData name="hao yuan" userId="79aab2ffbb299a1a" providerId="LiveId" clId="{B1705875-6F0E-472A-A30D-E2E81457C691}" dt="2018-10-14T14:05:17.618" v="968" actId="1076"/>
          <ac:spMkLst>
            <pc:docMk/>
            <pc:sldMk cId="2287019491" sldId="467"/>
            <ac:spMk id="7" creationId="{57CD984F-D6FF-4BD4-BCE6-144932B34186}"/>
          </ac:spMkLst>
        </pc:spChg>
        <pc:spChg chg="del">
          <ac:chgData name="hao yuan" userId="79aab2ffbb299a1a" providerId="LiveId" clId="{B1705875-6F0E-472A-A30D-E2E81457C691}" dt="2018-10-14T12:23:29.636" v="656" actId="478"/>
          <ac:spMkLst>
            <pc:docMk/>
            <pc:sldMk cId="2287019491" sldId="467"/>
            <ac:spMk id="11" creationId="{D7D26DB8-35E1-4FD9-80E2-2932037BC0DA}"/>
          </ac:spMkLst>
        </pc:spChg>
        <pc:spChg chg="add mod">
          <ac:chgData name="hao yuan" userId="79aab2ffbb299a1a" providerId="LiveId" clId="{B1705875-6F0E-472A-A30D-E2E81457C691}" dt="2018-10-14T14:56:44.821" v="1437" actId="20577"/>
          <ac:spMkLst>
            <pc:docMk/>
            <pc:sldMk cId="2287019491" sldId="467"/>
            <ac:spMk id="12" creationId="{29FE1575-AD4C-4485-B1D3-8527457617D0}"/>
          </ac:spMkLst>
        </pc:spChg>
        <pc:spChg chg="add mod">
          <ac:chgData name="hao yuan" userId="79aab2ffbb299a1a" providerId="LiveId" clId="{B1705875-6F0E-472A-A30D-E2E81457C691}" dt="2018-10-14T15:10:29.939" v="1495" actId="255"/>
          <ac:spMkLst>
            <pc:docMk/>
            <pc:sldMk cId="2287019491" sldId="467"/>
            <ac:spMk id="13" creationId="{BB17676E-D1CB-47CA-B96F-7B3D3371FE5D}"/>
          </ac:spMkLst>
        </pc:spChg>
        <pc:picChg chg="del">
          <ac:chgData name="hao yuan" userId="79aab2ffbb299a1a" providerId="LiveId" clId="{B1705875-6F0E-472A-A30D-E2E81457C691}" dt="2018-10-14T12:23:27.099" v="655" actId="478"/>
          <ac:picMkLst>
            <pc:docMk/>
            <pc:sldMk cId="2287019491" sldId="467"/>
            <ac:picMk id="10" creationId="{57B18D6F-00B1-4436-9E2A-18A697BB829C}"/>
          </ac:picMkLst>
        </pc:picChg>
      </pc:sldChg>
      <pc:sldChg chg="addSp delSp modSp add modAnim">
        <pc:chgData name="hao yuan" userId="79aab2ffbb299a1a" providerId="LiveId" clId="{B1705875-6F0E-472A-A30D-E2E81457C691}" dt="2018-10-14T16:03:26.725" v="1902" actId="1035"/>
        <pc:sldMkLst>
          <pc:docMk/>
          <pc:sldMk cId="3993596862" sldId="468"/>
        </pc:sldMkLst>
        <pc:spChg chg="add mod">
          <ac:chgData name="hao yuan" userId="79aab2ffbb299a1a" providerId="LiveId" clId="{B1705875-6F0E-472A-A30D-E2E81457C691}" dt="2018-10-14T16:02:40.654" v="1891" actId="1037"/>
          <ac:spMkLst>
            <pc:docMk/>
            <pc:sldMk cId="3993596862" sldId="468"/>
            <ac:spMk id="3" creationId="{6ED8BBCC-417A-4537-BD91-77AE516E31E0}"/>
          </ac:spMkLst>
        </pc:spChg>
        <pc:spChg chg="add mod">
          <ac:chgData name="hao yuan" userId="79aab2ffbb299a1a" providerId="LiveId" clId="{B1705875-6F0E-472A-A30D-E2E81457C691}" dt="2018-10-14T14:11:39.793" v="1014" actId="1036"/>
          <ac:spMkLst>
            <pc:docMk/>
            <pc:sldMk cId="3993596862" sldId="468"/>
            <ac:spMk id="4" creationId="{0E4CD14A-C263-4291-B767-0F7C3B739A6B}"/>
          </ac:spMkLst>
        </pc:spChg>
        <pc:spChg chg="add mod">
          <ac:chgData name="hao yuan" userId="79aab2ffbb299a1a" providerId="LiveId" clId="{B1705875-6F0E-472A-A30D-E2E81457C691}" dt="2018-10-14T14:19:26.293" v="1144" actId="1036"/>
          <ac:spMkLst>
            <pc:docMk/>
            <pc:sldMk cId="3993596862" sldId="468"/>
            <ac:spMk id="5" creationId="{707968C8-735A-4DAC-9CDD-E27EC6E6E6F6}"/>
          </ac:spMkLst>
        </pc:spChg>
        <pc:spChg chg="add mod">
          <ac:chgData name="hao yuan" userId="79aab2ffbb299a1a" providerId="LiveId" clId="{B1705875-6F0E-472A-A30D-E2E81457C691}" dt="2018-10-14T14:19:31.785" v="1157" actId="1036"/>
          <ac:spMkLst>
            <pc:docMk/>
            <pc:sldMk cId="3993596862" sldId="468"/>
            <ac:spMk id="7" creationId="{ED10D4A7-2AE0-461F-A565-A9FD75A487B4}"/>
          </ac:spMkLst>
        </pc:spChg>
        <pc:spChg chg="add mod">
          <ac:chgData name="hao yuan" userId="79aab2ffbb299a1a" providerId="LiveId" clId="{B1705875-6F0E-472A-A30D-E2E81457C691}" dt="2018-10-14T16:02:40.654" v="1891" actId="1037"/>
          <ac:spMkLst>
            <pc:docMk/>
            <pc:sldMk cId="3993596862" sldId="468"/>
            <ac:spMk id="8" creationId="{3E62C4F5-9D87-471F-BED1-4B12AEDAF712}"/>
          </ac:spMkLst>
        </pc:spChg>
        <pc:spChg chg="add del">
          <ac:chgData name="hao yuan" userId="79aab2ffbb299a1a" providerId="LiveId" clId="{B1705875-6F0E-472A-A30D-E2E81457C691}" dt="2018-10-14T14:18:52.371" v="1130" actId="478"/>
          <ac:spMkLst>
            <pc:docMk/>
            <pc:sldMk cId="3993596862" sldId="468"/>
            <ac:spMk id="9" creationId="{F85AA8D2-ECC1-473A-9F6D-623A456CC476}"/>
          </ac:spMkLst>
        </pc:spChg>
        <pc:spChg chg="add mod">
          <ac:chgData name="hao yuan" userId="79aab2ffbb299a1a" providerId="LiveId" clId="{B1705875-6F0E-472A-A30D-E2E81457C691}" dt="2018-10-14T16:02:40.654" v="1891" actId="1037"/>
          <ac:spMkLst>
            <pc:docMk/>
            <pc:sldMk cId="3993596862" sldId="468"/>
            <ac:spMk id="10" creationId="{1280810C-F018-483B-AD26-2502385EEE69}"/>
          </ac:spMkLst>
        </pc:spChg>
        <pc:spChg chg="add mod">
          <ac:chgData name="hao yuan" userId="79aab2ffbb299a1a" providerId="LiveId" clId="{B1705875-6F0E-472A-A30D-E2E81457C691}" dt="2018-10-14T16:03:26.725" v="1902" actId="1035"/>
          <ac:spMkLst>
            <pc:docMk/>
            <pc:sldMk cId="3993596862" sldId="468"/>
            <ac:spMk id="15" creationId="{91F66C74-724E-48F1-A5F5-35BC12BB767E}"/>
          </ac:spMkLst>
        </pc:spChg>
        <pc:picChg chg="add del mod">
          <ac:chgData name="hao yuan" userId="79aab2ffbb299a1a" providerId="LiveId" clId="{B1705875-6F0E-472A-A30D-E2E81457C691}" dt="2018-10-14T14:16:28.517" v="1036" actId="478"/>
          <ac:picMkLst>
            <pc:docMk/>
            <pc:sldMk cId="3993596862" sldId="468"/>
            <ac:picMk id="2" creationId="{52181477-D3FB-44DB-AA20-934BDBFF4F8B}"/>
          </ac:picMkLst>
        </pc:picChg>
        <pc:picChg chg="add mod">
          <ac:chgData name="hao yuan" userId="79aab2ffbb299a1a" providerId="LiveId" clId="{B1705875-6F0E-472A-A30D-E2E81457C691}" dt="2018-10-14T16:02:40.654" v="1891" actId="1037"/>
          <ac:picMkLst>
            <pc:docMk/>
            <pc:sldMk cId="3993596862" sldId="468"/>
            <ac:picMk id="6" creationId="{DF37491D-18C0-425A-8DF6-F688DC9E40E0}"/>
          </ac:picMkLst>
        </pc:picChg>
        <pc:picChg chg="add mod">
          <ac:chgData name="hao yuan" userId="79aab2ffbb299a1a" providerId="LiveId" clId="{B1705875-6F0E-472A-A30D-E2E81457C691}" dt="2018-10-14T16:00:55.078" v="1871" actId="1076"/>
          <ac:picMkLst>
            <pc:docMk/>
            <pc:sldMk cId="3993596862" sldId="468"/>
            <ac:picMk id="11" creationId="{52869383-8BAF-4F9A-879C-A8371FBAE401}"/>
          </ac:picMkLst>
        </pc:picChg>
        <pc:cxnChg chg="add mod">
          <ac:chgData name="hao yuan" userId="79aab2ffbb299a1a" providerId="LiveId" clId="{B1705875-6F0E-472A-A30D-E2E81457C691}" dt="2018-10-14T16:02:59.869" v="1895" actId="14100"/>
          <ac:cxnSpMkLst>
            <pc:docMk/>
            <pc:sldMk cId="3993596862" sldId="468"/>
            <ac:cxnSpMk id="13" creationId="{98A127F7-5D0D-4D14-AC93-2D0756E121E1}"/>
          </ac:cxnSpMkLst>
        </pc:cxnChg>
      </pc:sldChg>
      <pc:sldChg chg="addSp modSp add">
        <pc:chgData name="hao yuan" userId="79aab2ffbb299a1a" providerId="LiveId" clId="{B1705875-6F0E-472A-A30D-E2E81457C691}" dt="2018-10-14T15:53:29.309" v="1847" actId="113"/>
        <pc:sldMkLst>
          <pc:docMk/>
          <pc:sldMk cId="1263106127" sldId="469"/>
        </pc:sldMkLst>
        <pc:spChg chg="add mod">
          <ac:chgData name="hao yuan" userId="79aab2ffbb299a1a" providerId="LiveId" clId="{B1705875-6F0E-472A-A30D-E2E81457C691}" dt="2018-10-14T14:49:05.680" v="1397" actId="20577"/>
          <ac:spMkLst>
            <pc:docMk/>
            <pc:sldMk cId="1263106127" sldId="469"/>
            <ac:spMk id="2" creationId="{B419022C-FC2C-44F1-BFD2-3DCBC1601CAC}"/>
          </ac:spMkLst>
        </pc:spChg>
        <pc:spChg chg="add mod">
          <ac:chgData name="hao yuan" userId="79aab2ffbb299a1a" providerId="LiveId" clId="{B1705875-6F0E-472A-A30D-E2E81457C691}" dt="2018-10-14T15:53:29.309" v="1847" actId="113"/>
          <ac:spMkLst>
            <pc:docMk/>
            <pc:sldMk cId="1263106127" sldId="469"/>
            <ac:spMk id="3" creationId="{0E9CD572-EB76-4E1B-820F-2A5EB142AAAC}"/>
          </ac:spMkLst>
        </pc:spChg>
        <pc:spChg chg="add mod">
          <ac:chgData name="hao yuan" userId="79aab2ffbb299a1a" providerId="LiveId" clId="{B1705875-6F0E-472A-A30D-E2E81457C691}" dt="2018-10-14T14:52:04.281" v="1427" actId="207"/>
          <ac:spMkLst>
            <pc:docMk/>
            <pc:sldMk cId="1263106127" sldId="469"/>
            <ac:spMk id="4" creationId="{7D9F0D83-B21C-4C24-A229-09082B995A0B}"/>
          </ac:spMkLst>
        </pc:spChg>
        <pc:spChg chg="add mod">
          <ac:chgData name="hao yuan" userId="79aab2ffbb299a1a" providerId="LiveId" clId="{B1705875-6F0E-472A-A30D-E2E81457C691}" dt="2018-10-14T15:08:32.681" v="1483" actId="255"/>
          <ac:spMkLst>
            <pc:docMk/>
            <pc:sldMk cId="1263106127" sldId="469"/>
            <ac:spMk id="5" creationId="{70A8749E-3BB2-42C9-8A38-93FAF07C87B7}"/>
          </ac:spMkLst>
        </pc:spChg>
      </pc:sldChg>
      <pc:sldChg chg="addSp modSp add ord">
        <pc:chgData name="hao yuan" userId="79aab2ffbb299a1a" providerId="LiveId" clId="{B1705875-6F0E-472A-A30D-E2E81457C691}" dt="2018-10-14T15:07:59.097" v="1480"/>
        <pc:sldMkLst>
          <pc:docMk/>
          <pc:sldMk cId="2686222455" sldId="470"/>
        </pc:sldMkLst>
        <pc:spChg chg="add mod">
          <ac:chgData name="hao yuan" userId="79aab2ffbb299a1a" providerId="LiveId" clId="{B1705875-6F0E-472A-A30D-E2E81457C691}" dt="2018-10-14T15:06:53.256" v="1479" actId="207"/>
          <ac:spMkLst>
            <pc:docMk/>
            <pc:sldMk cId="2686222455" sldId="470"/>
            <ac:spMk id="2" creationId="{C6E3E724-1D53-4CBF-827F-967F346439F4}"/>
          </ac:spMkLst>
        </pc:spChg>
      </pc:sldChg>
      <pc:sldChg chg="addSp modSp add">
        <pc:chgData name="hao yuan" userId="79aab2ffbb299a1a" providerId="LiveId" clId="{B1705875-6F0E-472A-A30D-E2E81457C691}" dt="2018-10-14T15:26:33.832" v="1651" actId="1076"/>
        <pc:sldMkLst>
          <pc:docMk/>
          <pc:sldMk cId="1003096136" sldId="471"/>
        </pc:sldMkLst>
        <pc:spChg chg="add mod">
          <ac:chgData name="hao yuan" userId="79aab2ffbb299a1a" providerId="LiveId" clId="{B1705875-6F0E-472A-A30D-E2E81457C691}" dt="2018-10-14T15:23:08.973" v="1576" actId="207"/>
          <ac:spMkLst>
            <pc:docMk/>
            <pc:sldMk cId="1003096136" sldId="471"/>
            <ac:spMk id="2" creationId="{E5545ABE-4C5B-43B1-B3F2-E176B1698B75}"/>
          </ac:spMkLst>
        </pc:spChg>
        <pc:spChg chg="add">
          <ac:chgData name="hao yuan" userId="79aab2ffbb299a1a" providerId="LiveId" clId="{B1705875-6F0E-472A-A30D-E2E81457C691}" dt="2018-10-14T15:22:36.479" v="1575"/>
          <ac:spMkLst>
            <pc:docMk/>
            <pc:sldMk cId="1003096136" sldId="471"/>
            <ac:spMk id="6" creationId="{C6FEA781-4276-48FC-BEC7-E91E14C3A8F3}"/>
          </ac:spMkLst>
        </pc:spChg>
        <pc:spChg chg="add mod">
          <ac:chgData name="hao yuan" userId="79aab2ffbb299a1a" providerId="LiveId" clId="{B1705875-6F0E-472A-A30D-E2E81457C691}" dt="2018-10-14T15:26:33.832" v="1651" actId="1076"/>
          <ac:spMkLst>
            <pc:docMk/>
            <pc:sldMk cId="1003096136" sldId="471"/>
            <ac:spMk id="7" creationId="{4803C18B-90C1-4FFD-B6FB-010537846657}"/>
          </ac:spMkLst>
        </pc:spChg>
        <pc:picChg chg="add mod">
          <ac:chgData name="hao yuan" userId="79aab2ffbb299a1a" providerId="LiveId" clId="{B1705875-6F0E-472A-A30D-E2E81457C691}" dt="2018-10-14T15:16:45.844" v="1538" actId="1076"/>
          <ac:picMkLst>
            <pc:docMk/>
            <pc:sldMk cId="1003096136" sldId="471"/>
            <ac:picMk id="3" creationId="{E7CA18F6-0BBD-486C-B89A-BA2825F1845A}"/>
          </ac:picMkLst>
        </pc:picChg>
        <pc:cxnChg chg="add mod">
          <ac:chgData name="hao yuan" userId="79aab2ffbb299a1a" providerId="LiveId" clId="{B1705875-6F0E-472A-A30D-E2E81457C691}" dt="2018-10-14T15:17:18.075" v="1541" actId="1582"/>
          <ac:cxnSpMkLst>
            <pc:docMk/>
            <pc:sldMk cId="1003096136" sldId="471"/>
            <ac:cxnSpMk id="5" creationId="{0703743F-4DA0-4FB6-936E-AF3B42E204B8}"/>
          </ac:cxnSpMkLst>
        </pc:cxnChg>
      </pc:sldChg>
      <pc:sldChg chg="addSp delSp modSp add">
        <pc:chgData name="hao yuan" userId="79aab2ffbb299a1a" providerId="LiveId" clId="{B1705875-6F0E-472A-A30D-E2E81457C691}" dt="2018-10-14T15:28:22.162" v="1653" actId="207"/>
        <pc:sldMkLst>
          <pc:docMk/>
          <pc:sldMk cId="1007753421" sldId="472"/>
        </pc:sldMkLst>
        <pc:spChg chg="mod">
          <ac:chgData name="hao yuan" userId="79aab2ffbb299a1a" providerId="LiveId" clId="{B1705875-6F0E-472A-A30D-E2E81457C691}" dt="2018-10-14T15:28:22.162" v="1653" actId="207"/>
          <ac:spMkLst>
            <pc:docMk/>
            <pc:sldMk cId="1007753421" sldId="472"/>
            <ac:spMk id="2" creationId="{E5545ABE-4C5B-43B1-B3F2-E176B1698B75}"/>
          </ac:spMkLst>
        </pc:spChg>
        <pc:spChg chg="add del">
          <ac:chgData name="hao yuan" userId="79aab2ffbb299a1a" providerId="LiveId" clId="{B1705875-6F0E-472A-A30D-E2E81457C691}" dt="2018-10-14T15:18:20.949" v="1545" actId="478"/>
          <ac:spMkLst>
            <pc:docMk/>
            <pc:sldMk cId="1007753421" sldId="472"/>
            <ac:spMk id="3" creationId="{51477F68-C4DD-4DF5-ACA8-0A8A5FC0C772}"/>
          </ac:spMkLst>
        </pc:spChg>
        <pc:picChg chg="add mod">
          <ac:chgData name="hao yuan" userId="79aab2ffbb299a1a" providerId="LiveId" clId="{B1705875-6F0E-472A-A30D-E2E81457C691}" dt="2018-10-14T15:28:08.631" v="1652" actId="1076"/>
          <ac:picMkLst>
            <pc:docMk/>
            <pc:sldMk cId="1007753421" sldId="472"/>
            <ac:picMk id="4" creationId="{30685031-4FF5-4C34-9965-C34DE0474747}"/>
          </ac:picMkLst>
        </pc:picChg>
        <pc:picChg chg="add mod">
          <ac:chgData name="hao yuan" userId="79aab2ffbb299a1a" providerId="LiveId" clId="{B1705875-6F0E-472A-A30D-E2E81457C691}" dt="2018-10-14T15:20:30.355" v="1566" actId="1076"/>
          <ac:picMkLst>
            <pc:docMk/>
            <pc:sldMk cId="1007753421" sldId="472"/>
            <ac:picMk id="5" creationId="{58B12BD2-E728-41D8-8A47-B7191006762C}"/>
          </ac:picMkLst>
        </pc:picChg>
      </pc:sldChg>
      <pc:sldChg chg="addSp modSp add">
        <pc:chgData name="hao yuan" userId="79aab2ffbb299a1a" providerId="LiveId" clId="{B1705875-6F0E-472A-A30D-E2E81457C691}" dt="2018-10-14T15:33:59.680" v="1661" actId="20577"/>
        <pc:sldMkLst>
          <pc:docMk/>
          <pc:sldMk cId="2970269817" sldId="473"/>
        </pc:sldMkLst>
        <pc:spChg chg="add mod">
          <ac:chgData name="hao yuan" userId="79aab2ffbb299a1a" providerId="LiveId" clId="{B1705875-6F0E-472A-A30D-E2E81457C691}" dt="2018-10-14T15:33:59.680" v="1661" actId="20577"/>
          <ac:spMkLst>
            <pc:docMk/>
            <pc:sldMk cId="2970269817" sldId="473"/>
            <ac:spMk id="2" creationId="{B6F4CAD6-5B5B-4AE6-A3C1-0D2985C9A5CA}"/>
          </ac:spMkLst>
        </pc:spChg>
      </pc:sldChg>
      <pc:sldChg chg="addSp modSp add">
        <pc:chgData name="hao yuan" userId="79aab2ffbb299a1a" providerId="LiveId" clId="{B1705875-6F0E-472A-A30D-E2E81457C691}" dt="2018-10-14T16:11:24.642" v="1926" actId="1076"/>
        <pc:sldMkLst>
          <pc:docMk/>
          <pc:sldMk cId="1722363701" sldId="474"/>
        </pc:sldMkLst>
        <pc:spChg chg="add mod">
          <ac:chgData name="hao yuan" userId="79aab2ffbb299a1a" providerId="LiveId" clId="{B1705875-6F0E-472A-A30D-E2E81457C691}" dt="2018-10-14T16:11:24.642" v="1926" actId="1076"/>
          <ac:spMkLst>
            <pc:docMk/>
            <pc:sldMk cId="1722363701" sldId="474"/>
            <ac:spMk id="2" creationId="{1A8786B2-6993-405C-B82E-EE66D7A75252}"/>
          </ac:spMkLst>
        </pc:spChg>
      </pc:sldChg>
      <pc:sldChg chg="add">
        <pc:chgData name="hao yuan" userId="79aab2ffbb299a1a" providerId="LiveId" clId="{B1705875-6F0E-472A-A30D-E2E81457C691}" dt="2018-10-14T15:35:12.734" v="1676"/>
        <pc:sldMkLst>
          <pc:docMk/>
          <pc:sldMk cId="868737313" sldId="475"/>
        </pc:sldMkLst>
      </pc:sldChg>
      <pc:sldChg chg="addSp modSp add">
        <pc:chgData name="hao yuan" userId="79aab2ffbb299a1a" providerId="LiveId" clId="{B1705875-6F0E-472A-A30D-E2E81457C691}" dt="2018-10-14T15:45:00.852" v="1787" actId="207"/>
        <pc:sldMkLst>
          <pc:docMk/>
          <pc:sldMk cId="449413418" sldId="476"/>
        </pc:sldMkLst>
        <pc:spChg chg="add mod">
          <ac:chgData name="hao yuan" userId="79aab2ffbb299a1a" providerId="LiveId" clId="{B1705875-6F0E-472A-A30D-E2E81457C691}" dt="2018-10-14T15:41:30.091" v="1723" actId="14100"/>
          <ac:spMkLst>
            <pc:docMk/>
            <pc:sldMk cId="449413418" sldId="476"/>
            <ac:spMk id="2" creationId="{AD39AA82-EB93-4274-B41A-52FA9F1AFC4C}"/>
          </ac:spMkLst>
        </pc:spChg>
        <pc:spChg chg="add mod">
          <ac:chgData name="hao yuan" userId="79aab2ffbb299a1a" providerId="LiveId" clId="{B1705875-6F0E-472A-A30D-E2E81457C691}" dt="2018-10-14T15:45:00.852" v="1787" actId="207"/>
          <ac:spMkLst>
            <pc:docMk/>
            <pc:sldMk cId="449413418" sldId="476"/>
            <ac:spMk id="6" creationId="{A2048446-6E9A-4A45-8B5D-68A16B9623D6}"/>
          </ac:spMkLst>
        </pc:spChg>
        <pc:picChg chg="add mod">
          <ac:chgData name="hao yuan" userId="79aab2ffbb299a1a" providerId="LiveId" clId="{B1705875-6F0E-472A-A30D-E2E81457C691}" dt="2018-10-14T15:41:44.683" v="1727" actId="1076"/>
          <ac:picMkLst>
            <pc:docMk/>
            <pc:sldMk cId="449413418" sldId="476"/>
            <ac:picMk id="3" creationId="{BF05FF64-7554-4176-B23E-971F23192BC1}"/>
          </ac:picMkLst>
        </pc:picChg>
        <pc:cxnChg chg="add mod">
          <ac:chgData name="hao yuan" userId="79aab2ffbb299a1a" providerId="LiveId" clId="{B1705875-6F0E-472A-A30D-E2E81457C691}" dt="2018-10-14T15:41:58.539" v="1730" actId="1582"/>
          <ac:cxnSpMkLst>
            <pc:docMk/>
            <pc:sldMk cId="449413418" sldId="476"/>
            <ac:cxnSpMk id="5" creationId="{C1827720-740C-43BB-A085-0FA2DBED9FD0}"/>
          </ac:cxnSpMkLst>
        </pc:cxnChg>
      </pc:sldChg>
      <pc:sldChg chg="addSp modSp add">
        <pc:chgData name="hao yuan" userId="79aab2ffbb299a1a" providerId="LiveId" clId="{B1705875-6F0E-472A-A30D-E2E81457C691}" dt="2018-10-14T15:47:28.506" v="1799" actId="1076"/>
        <pc:sldMkLst>
          <pc:docMk/>
          <pc:sldMk cId="4075691577" sldId="477"/>
        </pc:sldMkLst>
        <pc:spChg chg="add mod">
          <ac:chgData name="hao yuan" userId="79aab2ffbb299a1a" providerId="LiveId" clId="{B1705875-6F0E-472A-A30D-E2E81457C691}" dt="2018-10-14T15:47:28.506" v="1799" actId="1076"/>
          <ac:spMkLst>
            <pc:docMk/>
            <pc:sldMk cId="4075691577" sldId="477"/>
            <ac:spMk id="2" creationId="{8E953D82-7A0E-484A-95C5-3865074F327D}"/>
          </ac:spMkLst>
        </pc:spChg>
      </pc:sldChg>
      <pc:sldChg chg="addSp modSp add">
        <pc:chgData name="hao yuan" userId="79aab2ffbb299a1a" providerId="LiveId" clId="{B1705875-6F0E-472A-A30D-E2E81457C691}" dt="2018-10-14T15:49:28.919" v="1816" actId="207"/>
        <pc:sldMkLst>
          <pc:docMk/>
          <pc:sldMk cId="1190251496" sldId="478"/>
        </pc:sldMkLst>
        <pc:spChg chg="add mod">
          <ac:chgData name="hao yuan" userId="79aab2ffbb299a1a" providerId="LiveId" clId="{B1705875-6F0E-472A-A30D-E2E81457C691}" dt="2018-10-14T15:49:28.919" v="1816" actId="207"/>
          <ac:spMkLst>
            <pc:docMk/>
            <pc:sldMk cId="1190251496" sldId="478"/>
            <ac:spMk id="2" creationId="{ECC337B1-4BFB-4782-9E5C-D1FD3BE3A672}"/>
          </ac:spMkLst>
        </pc:spChg>
      </pc:sldChg>
      <pc:sldChg chg="addSp modSp add">
        <pc:chgData name="hao yuan" userId="79aab2ffbb299a1a" providerId="LiveId" clId="{B1705875-6F0E-472A-A30D-E2E81457C691}" dt="2018-10-14T15:51:18.639" v="1827" actId="948"/>
        <pc:sldMkLst>
          <pc:docMk/>
          <pc:sldMk cId="3800643490" sldId="479"/>
        </pc:sldMkLst>
        <pc:spChg chg="add mod">
          <ac:chgData name="hao yuan" userId="79aab2ffbb299a1a" providerId="LiveId" clId="{B1705875-6F0E-472A-A30D-E2E81457C691}" dt="2018-10-14T15:51:18.639" v="1827" actId="948"/>
          <ac:spMkLst>
            <pc:docMk/>
            <pc:sldMk cId="3800643490" sldId="479"/>
            <ac:spMk id="2" creationId="{63114CEB-B132-4FFD-8916-253AAC295E26}"/>
          </ac:spMkLst>
        </pc:spChg>
      </pc:sldChg>
      <pc:sldChg chg="addSp delSp modSp add">
        <pc:chgData name="hao yuan" userId="79aab2ffbb299a1a" providerId="LiveId" clId="{B1705875-6F0E-472A-A30D-E2E81457C691}" dt="2018-10-14T16:00:41.283" v="1870" actId="1035"/>
        <pc:sldMkLst>
          <pc:docMk/>
          <pc:sldMk cId="359354718" sldId="480"/>
        </pc:sldMkLst>
        <pc:spChg chg="add mod">
          <ac:chgData name="hao yuan" userId="79aab2ffbb299a1a" providerId="LiveId" clId="{B1705875-6F0E-472A-A30D-E2E81457C691}" dt="2018-10-14T15:52:59.974" v="1844" actId="113"/>
          <ac:spMkLst>
            <pc:docMk/>
            <pc:sldMk cId="359354718" sldId="480"/>
            <ac:spMk id="2" creationId="{D28CADEF-0DB2-4D64-9AC9-2347050BFA32}"/>
          </ac:spMkLst>
        </pc:spChg>
        <pc:spChg chg="add mod">
          <ac:chgData name="hao yuan" userId="79aab2ffbb299a1a" providerId="LiveId" clId="{B1705875-6F0E-472A-A30D-E2E81457C691}" dt="2018-10-14T15:54:00.231" v="1849" actId="1076"/>
          <ac:spMkLst>
            <pc:docMk/>
            <pc:sldMk cId="359354718" sldId="480"/>
            <ac:spMk id="3" creationId="{A4EB0139-C83D-4489-A709-D02EFE82C003}"/>
          </ac:spMkLst>
        </pc:spChg>
        <pc:spChg chg="add del mod">
          <ac:chgData name="hao yuan" userId="79aab2ffbb299a1a" providerId="LiveId" clId="{B1705875-6F0E-472A-A30D-E2E81457C691}" dt="2018-10-14T15:58:32.530" v="1852" actId="478"/>
          <ac:spMkLst>
            <pc:docMk/>
            <pc:sldMk cId="359354718" sldId="480"/>
            <ac:spMk id="4" creationId="{222CB3ED-1CAC-4CA4-830D-8F24687AB7FA}"/>
          </ac:spMkLst>
        </pc:spChg>
        <pc:picChg chg="add mod">
          <ac:chgData name="hao yuan" userId="79aab2ffbb299a1a" providerId="LiveId" clId="{B1705875-6F0E-472A-A30D-E2E81457C691}" dt="2018-10-14T16:00:41.283" v="1870" actId="1035"/>
          <ac:picMkLst>
            <pc:docMk/>
            <pc:sldMk cId="359354718" sldId="480"/>
            <ac:picMk id="5" creationId="{6352843A-B2B5-412B-BEA3-642DCC94E3F0}"/>
          </ac:picMkLst>
        </pc:picChg>
        <pc:picChg chg="add mod">
          <ac:chgData name="hao yuan" userId="79aab2ffbb299a1a" providerId="LiveId" clId="{B1705875-6F0E-472A-A30D-E2E81457C691}" dt="2018-10-14T16:00:08.159" v="1862" actId="1076"/>
          <ac:picMkLst>
            <pc:docMk/>
            <pc:sldMk cId="359354718" sldId="480"/>
            <ac:picMk id="6" creationId="{942D39F0-81DE-4936-B29B-1C1DCB56D7C1}"/>
          </ac:picMkLst>
        </pc:picChg>
      </pc:sldChg>
      <pc:sldChg chg="addSp modSp add">
        <pc:chgData name="hao yuan" userId="79aab2ffbb299a1a" providerId="LiveId" clId="{B1705875-6F0E-472A-A30D-E2E81457C691}" dt="2018-10-14T16:13:50.691" v="1931" actId="1076"/>
        <pc:sldMkLst>
          <pc:docMk/>
          <pc:sldMk cId="808003734" sldId="481"/>
        </pc:sldMkLst>
        <pc:spChg chg="add mod">
          <ac:chgData name="hao yuan" userId="79aab2ffbb299a1a" providerId="LiveId" clId="{B1705875-6F0E-472A-A30D-E2E81457C691}" dt="2018-10-14T16:13:50.691" v="1931" actId="1076"/>
          <ac:spMkLst>
            <pc:docMk/>
            <pc:sldMk cId="808003734" sldId="481"/>
            <ac:spMk id="2" creationId="{647E9BF0-00F3-4C8A-9A59-A5DA0DCC8CD1}"/>
          </ac:spMkLst>
        </pc:spChg>
      </pc:sldChg>
      <pc:sldChg chg="addSp delSp modSp add modAnim">
        <pc:chgData name="hao yuan" userId="79aab2ffbb299a1a" providerId="LiveId" clId="{B1705875-6F0E-472A-A30D-E2E81457C691}" dt="2018-10-14T16:21:32.272" v="2065"/>
        <pc:sldMkLst>
          <pc:docMk/>
          <pc:sldMk cId="2193717648" sldId="482"/>
        </pc:sldMkLst>
        <pc:spChg chg="mod">
          <ac:chgData name="hao yuan" userId="79aab2ffbb299a1a" providerId="LiveId" clId="{B1705875-6F0E-472A-A30D-E2E81457C691}" dt="2018-10-14T16:20:04.909" v="2048"/>
          <ac:spMkLst>
            <pc:docMk/>
            <pc:sldMk cId="2193717648" sldId="482"/>
            <ac:spMk id="2" creationId="{647E9BF0-00F3-4C8A-9A59-A5DA0DCC8CD1}"/>
          </ac:spMkLst>
        </pc:spChg>
        <pc:spChg chg="add mod">
          <ac:chgData name="hao yuan" userId="79aab2ffbb299a1a" providerId="LiveId" clId="{B1705875-6F0E-472A-A30D-E2E81457C691}" dt="2018-10-14T16:21:07.520" v="2061" actId="1076"/>
          <ac:spMkLst>
            <pc:docMk/>
            <pc:sldMk cId="2193717648" sldId="482"/>
            <ac:spMk id="6" creationId="{A652F75C-63BC-4983-8C25-BA4F83398112}"/>
          </ac:spMkLst>
        </pc:spChg>
        <pc:picChg chg="add del mod">
          <ac:chgData name="hao yuan" userId="79aab2ffbb299a1a" providerId="LiveId" clId="{B1705875-6F0E-472A-A30D-E2E81457C691}" dt="2018-10-14T16:19:42.137" v="2008" actId="478"/>
          <ac:picMkLst>
            <pc:docMk/>
            <pc:sldMk cId="2193717648" sldId="482"/>
            <ac:picMk id="3" creationId="{331DEF0D-D22F-4A55-A2B9-44D868DC2893}"/>
          </ac:picMkLst>
        </pc:picChg>
        <pc:picChg chg="add mod">
          <ac:chgData name="hao yuan" userId="79aab2ffbb299a1a" providerId="LiveId" clId="{B1705875-6F0E-472A-A30D-E2E81457C691}" dt="2018-10-14T16:20:54.623" v="2059" actId="1076"/>
          <ac:picMkLst>
            <pc:docMk/>
            <pc:sldMk cId="2193717648" sldId="482"/>
            <ac:picMk id="7" creationId="{D7D8E6CB-8476-4EF7-9D4B-7DE0B846BBC5}"/>
          </ac:picMkLst>
        </pc:picChg>
        <pc:cxnChg chg="add del mod">
          <ac:chgData name="hao yuan" userId="79aab2ffbb299a1a" providerId="LiveId" clId="{B1705875-6F0E-472A-A30D-E2E81457C691}" dt="2018-10-14T16:19:16.520" v="1998" actId="478"/>
          <ac:cxnSpMkLst>
            <pc:docMk/>
            <pc:sldMk cId="2193717648" sldId="482"/>
            <ac:cxnSpMk id="5" creationId="{4CE467DA-B5F1-4566-80A2-C5ECF047DC63}"/>
          </ac:cxnSpMkLst>
        </pc:cxnChg>
        <pc:cxnChg chg="add mod">
          <ac:chgData name="hao yuan" userId="79aab2ffbb299a1a" providerId="LiveId" clId="{B1705875-6F0E-472A-A30D-E2E81457C691}" dt="2018-10-14T16:21:14.227" v="2064" actId="1582"/>
          <ac:cxnSpMkLst>
            <pc:docMk/>
            <pc:sldMk cId="2193717648" sldId="482"/>
            <ac:cxnSpMk id="9" creationId="{6D29364B-0885-4DC2-B44C-31C2303D09DD}"/>
          </ac:cxnSpMkLst>
        </pc:cxnChg>
      </pc:sldChg>
      <pc:sldChg chg="delSp modSp add delAnim">
        <pc:chgData name="hao yuan" userId="79aab2ffbb299a1a" providerId="LiveId" clId="{B1705875-6F0E-472A-A30D-E2E81457C691}" dt="2018-10-14T16:22:42.351" v="2075" actId="255"/>
        <pc:sldMkLst>
          <pc:docMk/>
          <pc:sldMk cId="171044042" sldId="483"/>
        </pc:sldMkLst>
        <pc:spChg chg="mod">
          <ac:chgData name="hao yuan" userId="79aab2ffbb299a1a" providerId="LiveId" clId="{B1705875-6F0E-472A-A30D-E2E81457C691}" dt="2018-10-14T16:22:42.351" v="2075" actId="255"/>
          <ac:spMkLst>
            <pc:docMk/>
            <pc:sldMk cId="171044042" sldId="483"/>
            <ac:spMk id="2" creationId="{647E9BF0-00F3-4C8A-9A59-A5DA0DCC8CD1}"/>
          </ac:spMkLst>
        </pc:spChg>
        <pc:spChg chg="del">
          <ac:chgData name="hao yuan" userId="79aab2ffbb299a1a" providerId="LiveId" clId="{B1705875-6F0E-472A-A30D-E2E81457C691}" dt="2018-10-14T16:22:02.409" v="2068" actId="478"/>
          <ac:spMkLst>
            <pc:docMk/>
            <pc:sldMk cId="171044042" sldId="483"/>
            <ac:spMk id="6" creationId="{A652F75C-63BC-4983-8C25-BA4F83398112}"/>
          </ac:spMkLst>
        </pc:spChg>
        <pc:picChg chg="del">
          <ac:chgData name="hao yuan" userId="79aab2ffbb299a1a" providerId="LiveId" clId="{B1705875-6F0E-472A-A30D-E2E81457C691}" dt="2018-10-14T16:22:04.317" v="2070" actId="478"/>
          <ac:picMkLst>
            <pc:docMk/>
            <pc:sldMk cId="171044042" sldId="483"/>
            <ac:picMk id="7" creationId="{D7D8E6CB-8476-4EF7-9D4B-7DE0B846BBC5}"/>
          </ac:picMkLst>
        </pc:picChg>
        <pc:cxnChg chg="del">
          <ac:chgData name="hao yuan" userId="79aab2ffbb299a1a" providerId="LiveId" clId="{B1705875-6F0E-472A-A30D-E2E81457C691}" dt="2018-10-14T16:22:03.571" v="2069" actId="478"/>
          <ac:cxnSpMkLst>
            <pc:docMk/>
            <pc:sldMk cId="171044042" sldId="483"/>
            <ac:cxnSpMk id="9" creationId="{6D29364B-0885-4DC2-B44C-31C2303D09DD}"/>
          </ac:cxnSpMkLst>
        </pc:cxnChg>
      </pc:sldChg>
      <pc:sldChg chg="addSp modSp add">
        <pc:chgData name="hao yuan" userId="79aab2ffbb299a1a" providerId="LiveId" clId="{B1705875-6F0E-472A-A30D-E2E81457C691}" dt="2018-10-14T16:31:57.511" v="2089" actId="207"/>
        <pc:sldMkLst>
          <pc:docMk/>
          <pc:sldMk cId="1053201088" sldId="484"/>
        </pc:sldMkLst>
        <pc:spChg chg="add mod">
          <ac:chgData name="hao yuan" userId="79aab2ffbb299a1a" providerId="LiveId" clId="{B1705875-6F0E-472A-A30D-E2E81457C691}" dt="2018-10-14T16:31:57.511" v="2089" actId="207"/>
          <ac:spMkLst>
            <pc:docMk/>
            <pc:sldMk cId="1053201088" sldId="484"/>
            <ac:spMk id="2" creationId="{88C0C6C3-53B7-449F-B3F2-E1428A661CC2}"/>
          </ac:spMkLst>
        </pc:spChg>
      </pc:sldChg>
      <pc:sldChg chg="modSp add">
        <pc:chgData name="hao yuan" userId="79aab2ffbb299a1a" providerId="LiveId" clId="{B1705875-6F0E-472A-A30D-E2E81457C691}" dt="2018-10-14T16:34:23.214" v="2098" actId="207"/>
        <pc:sldMkLst>
          <pc:docMk/>
          <pc:sldMk cId="376863252" sldId="485"/>
        </pc:sldMkLst>
        <pc:spChg chg="mod">
          <ac:chgData name="hao yuan" userId="79aab2ffbb299a1a" providerId="LiveId" clId="{B1705875-6F0E-472A-A30D-E2E81457C691}" dt="2018-10-14T16:34:23.214" v="2098" actId="207"/>
          <ac:spMkLst>
            <pc:docMk/>
            <pc:sldMk cId="376863252" sldId="485"/>
            <ac:spMk id="2" creationId="{88C0C6C3-53B7-449F-B3F2-E1428A661CC2}"/>
          </ac:spMkLst>
        </pc:spChg>
      </pc:sldChg>
      <pc:sldChg chg="addSp delSp modSp add">
        <pc:chgData name="hao yuan" userId="79aab2ffbb299a1a" providerId="LiveId" clId="{B1705875-6F0E-472A-A30D-E2E81457C691}" dt="2018-10-18T12:48:21.428" v="2166" actId="1076"/>
        <pc:sldMkLst>
          <pc:docMk/>
          <pc:sldMk cId="2332427771" sldId="486"/>
        </pc:sldMkLst>
        <pc:spChg chg="add del">
          <ac:chgData name="hao yuan" userId="79aab2ffbb299a1a" providerId="LiveId" clId="{B1705875-6F0E-472A-A30D-E2E81457C691}" dt="2018-10-18T12:47:55.295" v="2163" actId="478"/>
          <ac:spMkLst>
            <pc:docMk/>
            <pc:sldMk cId="2332427771" sldId="486"/>
            <ac:spMk id="2" creationId="{7BED3D77-F06C-4DE6-96FD-AB373A3F063D}"/>
          </ac:spMkLst>
        </pc:spChg>
        <pc:picChg chg="add mod">
          <ac:chgData name="hao yuan" userId="79aab2ffbb299a1a" providerId="LiveId" clId="{B1705875-6F0E-472A-A30D-E2E81457C691}" dt="2018-10-18T12:48:21.428" v="2166" actId="1076"/>
          <ac:picMkLst>
            <pc:docMk/>
            <pc:sldMk cId="2332427771" sldId="486"/>
            <ac:picMk id="3" creationId="{0359ABF3-A3D8-4BB5-97D7-D9B4272A7B90}"/>
          </ac:picMkLst>
        </pc:picChg>
      </pc:sldChg>
      <pc:sldChg chg="addSp delSp modSp add">
        <pc:chgData name="hao yuan" userId="79aab2ffbb299a1a" providerId="LiveId" clId="{B1705875-6F0E-472A-A30D-E2E81457C691}" dt="2018-10-18T12:51:52.379" v="2180" actId="14100"/>
        <pc:sldMkLst>
          <pc:docMk/>
          <pc:sldMk cId="1018456453" sldId="487"/>
        </pc:sldMkLst>
        <pc:spChg chg="add del">
          <ac:chgData name="hao yuan" userId="79aab2ffbb299a1a" providerId="LiveId" clId="{B1705875-6F0E-472A-A30D-E2E81457C691}" dt="2018-10-18T12:50:18.734" v="2169" actId="478"/>
          <ac:spMkLst>
            <pc:docMk/>
            <pc:sldMk cId="1018456453" sldId="487"/>
            <ac:spMk id="2" creationId="{A9646D82-A07D-4176-B226-254C826D9DDE}"/>
          </ac:spMkLst>
        </pc:spChg>
        <pc:picChg chg="add mod">
          <ac:chgData name="hao yuan" userId="79aab2ffbb299a1a" providerId="LiveId" clId="{B1705875-6F0E-472A-A30D-E2E81457C691}" dt="2018-10-18T12:51:08.980" v="2176" actId="1036"/>
          <ac:picMkLst>
            <pc:docMk/>
            <pc:sldMk cId="1018456453" sldId="487"/>
            <ac:picMk id="3" creationId="{C974DC04-B5B8-46CE-BF98-FF40621FDC93}"/>
          </ac:picMkLst>
        </pc:picChg>
        <pc:picChg chg="add mod">
          <ac:chgData name="hao yuan" userId="79aab2ffbb299a1a" providerId="LiveId" clId="{B1705875-6F0E-472A-A30D-E2E81457C691}" dt="2018-10-18T12:51:52.379" v="2180" actId="14100"/>
          <ac:picMkLst>
            <pc:docMk/>
            <pc:sldMk cId="1018456453" sldId="487"/>
            <ac:picMk id="4" creationId="{BB97B4B4-1B37-4D85-957B-8F48F896D6CD}"/>
          </ac:picMkLst>
        </pc:picChg>
      </pc:sldChg>
      <pc:sldChg chg="addSp modSp add ord">
        <pc:chgData name="hao yuan" userId="79aab2ffbb299a1a" providerId="LiveId" clId="{B1705875-6F0E-472A-A30D-E2E81457C691}" dt="2018-10-19T00:10:20.934" v="4130"/>
        <pc:sldMkLst>
          <pc:docMk/>
          <pc:sldMk cId="2017085356" sldId="488"/>
        </pc:sldMkLst>
        <pc:spChg chg="add mod">
          <ac:chgData name="hao yuan" userId="79aab2ffbb299a1a" providerId="LiveId" clId="{B1705875-6F0E-472A-A30D-E2E81457C691}" dt="2018-10-19T00:08:00.842" v="4114" actId="20577"/>
          <ac:spMkLst>
            <pc:docMk/>
            <pc:sldMk cId="2017085356" sldId="488"/>
            <ac:spMk id="2" creationId="{4CC3A08D-1DB6-41BD-9544-617850936E49}"/>
          </ac:spMkLst>
        </pc:spChg>
      </pc:sldChg>
      <pc:sldChg chg="add ord">
        <pc:chgData name="hao yuan" userId="79aab2ffbb299a1a" providerId="LiveId" clId="{B1705875-6F0E-472A-A30D-E2E81457C691}" dt="2018-10-18T13:27:03.167" v="2285"/>
        <pc:sldMkLst>
          <pc:docMk/>
          <pc:sldMk cId="730503346" sldId="489"/>
        </pc:sldMkLst>
      </pc:sldChg>
      <pc:sldChg chg="modSp add ord">
        <pc:chgData name="hao yuan" userId="79aab2ffbb299a1a" providerId="LiveId" clId="{B1705875-6F0E-472A-A30D-E2E81457C691}" dt="2018-10-19T00:16:23.623" v="4177"/>
        <pc:sldMkLst>
          <pc:docMk/>
          <pc:sldMk cId="183068092" sldId="490"/>
        </pc:sldMkLst>
        <pc:picChg chg="mod">
          <ac:chgData name="hao yuan" userId="79aab2ffbb299a1a" providerId="LiveId" clId="{B1705875-6F0E-472A-A30D-E2E81457C691}" dt="2018-10-18T13:44:44.672" v="2354" actId="1076"/>
          <ac:picMkLst>
            <pc:docMk/>
            <pc:sldMk cId="183068092" sldId="490"/>
            <ac:picMk id="10" creationId="{01237A54-D0FF-4BF1-B6E4-2D9257FE7975}"/>
          </ac:picMkLst>
        </pc:picChg>
      </pc:sldChg>
      <pc:sldChg chg="addSp delSp modSp add modAnim">
        <pc:chgData name="hao yuan" userId="79aab2ffbb299a1a" providerId="LiveId" clId="{B1705875-6F0E-472A-A30D-E2E81457C691}" dt="2018-10-18T23:58:17.482" v="3933"/>
        <pc:sldMkLst>
          <pc:docMk/>
          <pc:sldMk cId="3509075029" sldId="491"/>
        </pc:sldMkLst>
        <pc:spChg chg="add mod">
          <ac:chgData name="hao yuan" userId="79aab2ffbb299a1a" providerId="LiveId" clId="{B1705875-6F0E-472A-A30D-E2E81457C691}" dt="2018-10-18T14:00:57.166" v="2412" actId="1035"/>
          <ac:spMkLst>
            <pc:docMk/>
            <pc:sldMk cId="3509075029" sldId="491"/>
            <ac:spMk id="3" creationId="{CDCA8544-E9D9-4971-B57C-005BD292FD7F}"/>
          </ac:spMkLst>
        </pc:spChg>
        <pc:spChg chg="add mod">
          <ac:chgData name="hao yuan" userId="79aab2ffbb299a1a" providerId="LiveId" clId="{B1705875-6F0E-472A-A30D-E2E81457C691}" dt="2018-10-18T14:01:17.547" v="2418" actId="1035"/>
          <ac:spMkLst>
            <pc:docMk/>
            <pc:sldMk cId="3509075029" sldId="491"/>
            <ac:spMk id="4" creationId="{66614401-FB92-4FAF-8A66-8AA09FB3A196}"/>
          </ac:spMkLst>
        </pc:spChg>
        <pc:spChg chg="add del">
          <ac:chgData name="hao yuan" userId="79aab2ffbb299a1a" providerId="LiveId" clId="{B1705875-6F0E-472A-A30D-E2E81457C691}" dt="2018-10-18T13:55:26.663" v="2378"/>
          <ac:spMkLst>
            <pc:docMk/>
            <pc:sldMk cId="3509075029" sldId="491"/>
            <ac:spMk id="8" creationId="{53D2F20D-9740-4517-BE21-5C1F68EA9C67}"/>
          </ac:spMkLst>
        </pc:spChg>
        <pc:spChg chg="add del">
          <ac:chgData name="hao yuan" userId="79aab2ffbb299a1a" providerId="LiveId" clId="{B1705875-6F0E-472A-A30D-E2E81457C691}" dt="2018-10-18T13:55:26.364" v="2377"/>
          <ac:spMkLst>
            <pc:docMk/>
            <pc:sldMk cId="3509075029" sldId="491"/>
            <ac:spMk id="9" creationId="{C6D4B70F-C632-4242-9A1C-B4090F1E5705}"/>
          </ac:spMkLst>
        </pc:spChg>
        <pc:spChg chg="add mod">
          <ac:chgData name="hao yuan" userId="79aab2ffbb299a1a" providerId="LiveId" clId="{B1705875-6F0E-472A-A30D-E2E81457C691}" dt="2018-10-18T14:01:21.850" v="2419" actId="1076"/>
          <ac:spMkLst>
            <pc:docMk/>
            <pc:sldMk cId="3509075029" sldId="491"/>
            <ac:spMk id="10" creationId="{7989E773-FDA2-447B-8170-E6E16225A3EB}"/>
          </ac:spMkLst>
        </pc:spChg>
        <pc:spChg chg="add mod">
          <ac:chgData name="hao yuan" userId="79aab2ffbb299a1a" providerId="LiveId" clId="{B1705875-6F0E-472A-A30D-E2E81457C691}" dt="2018-10-18T14:00:24.644" v="2401" actId="14100"/>
          <ac:spMkLst>
            <pc:docMk/>
            <pc:sldMk cId="3509075029" sldId="491"/>
            <ac:spMk id="11" creationId="{229DD0C7-D46D-4709-B4DE-11DCF63E90EE}"/>
          </ac:spMkLst>
        </pc:spChg>
        <pc:spChg chg="add mod">
          <ac:chgData name="hao yuan" userId="79aab2ffbb299a1a" providerId="LiveId" clId="{B1705875-6F0E-472A-A30D-E2E81457C691}" dt="2018-10-18T23:47:32.443" v="3734" actId="1076"/>
          <ac:spMkLst>
            <pc:docMk/>
            <pc:sldMk cId="3509075029" sldId="491"/>
            <ac:spMk id="12" creationId="{2E6AB181-112B-4DA7-9D33-70E2BEABD40D}"/>
          </ac:spMkLst>
        </pc:spChg>
        <pc:spChg chg="add mod">
          <ac:chgData name="hao yuan" userId="79aab2ffbb299a1a" providerId="LiveId" clId="{B1705875-6F0E-472A-A30D-E2E81457C691}" dt="2018-10-18T23:52:08.956" v="3851" actId="207"/>
          <ac:spMkLst>
            <pc:docMk/>
            <pc:sldMk cId="3509075029" sldId="491"/>
            <ac:spMk id="13" creationId="{838AADFA-FA68-4B68-B269-0ECF9114A888}"/>
          </ac:spMkLst>
        </pc:spChg>
        <pc:spChg chg="add mod">
          <ac:chgData name="hao yuan" userId="79aab2ffbb299a1a" providerId="LiveId" clId="{B1705875-6F0E-472A-A30D-E2E81457C691}" dt="2018-10-18T23:47:21.536" v="3732" actId="1035"/>
          <ac:spMkLst>
            <pc:docMk/>
            <pc:sldMk cId="3509075029" sldId="491"/>
            <ac:spMk id="14" creationId="{96F38AFB-455D-4B50-BBA7-71AF1796C608}"/>
          </ac:spMkLst>
        </pc:spChg>
        <pc:spChg chg="add mod">
          <ac:chgData name="hao yuan" userId="79aab2ffbb299a1a" providerId="LiveId" clId="{B1705875-6F0E-472A-A30D-E2E81457C691}" dt="2018-10-18T23:56:25.937" v="3924" actId="14100"/>
          <ac:spMkLst>
            <pc:docMk/>
            <pc:sldMk cId="3509075029" sldId="491"/>
            <ac:spMk id="18" creationId="{FEE89692-58DD-4C44-8183-05AF883FDE4C}"/>
          </ac:spMkLst>
        </pc:spChg>
        <pc:picChg chg="add del mod">
          <ac:chgData name="hao yuan" userId="79aab2ffbb299a1a" providerId="LiveId" clId="{B1705875-6F0E-472A-A30D-E2E81457C691}" dt="2018-10-18T13:44:58.413" v="2356" actId="478"/>
          <ac:picMkLst>
            <pc:docMk/>
            <pc:sldMk cId="3509075029" sldId="491"/>
            <ac:picMk id="2" creationId="{C2F7C905-AFF4-4F9D-811D-C000E8B4EB6B}"/>
          </ac:picMkLst>
        </pc:picChg>
        <pc:picChg chg="add del mod">
          <ac:chgData name="hao yuan" userId="79aab2ffbb299a1a" providerId="LiveId" clId="{B1705875-6F0E-472A-A30D-E2E81457C691}" dt="2018-10-18T13:47:19.195" v="2361" actId="478"/>
          <ac:picMkLst>
            <pc:docMk/>
            <pc:sldMk cId="3509075029" sldId="491"/>
            <ac:picMk id="5" creationId="{8B976B75-2D5C-44C5-A573-DC4431D2B679}"/>
          </ac:picMkLst>
        </pc:picChg>
        <pc:picChg chg="add del">
          <ac:chgData name="hao yuan" userId="79aab2ffbb299a1a" providerId="LiveId" clId="{B1705875-6F0E-472A-A30D-E2E81457C691}" dt="2018-10-18T13:52:11.408" v="2364" actId="478"/>
          <ac:picMkLst>
            <pc:docMk/>
            <pc:sldMk cId="3509075029" sldId="491"/>
            <ac:picMk id="6" creationId="{DBB67058-7D89-44FC-983B-67C71B8C014F}"/>
          </ac:picMkLst>
        </pc:picChg>
        <pc:picChg chg="add del mod">
          <ac:chgData name="hao yuan" userId="79aab2ffbb299a1a" providerId="LiveId" clId="{B1705875-6F0E-472A-A30D-E2E81457C691}" dt="2018-10-18T14:22:54.538" v="2480" actId="478"/>
          <ac:picMkLst>
            <pc:docMk/>
            <pc:sldMk cId="3509075029" sldId="491"/>
            <ac:picMk id="7" creationId="{6AC22AD8-28BD-44D4-8ADE-C3D0A048FA46}"/>
          </ac:picMkLst>
        </pc:picChg>
        <pc:picChg chg="add del mod">
          <ac:chgData name="hao yuan" userId="79aab2ffbb299a1a" providerId="LiveId" clId="{B1705875-6F0E-472A-A30D-E2E81457C691}" dt="2018-10-18T14:35:25.431" v="2497" actId="478"/>
          <ac:picMkLst>
            <pc:docMk/>
            <pc:sldMk cId="3509075029" sldId="491"/>
            <ac:picMk id="13" creationId="{9E6AB94A-2758-402C-8D90-AEA390E81559}"/>
          </ac:picMkLst>
        </pc:picChg>
        <pc:picChg chg="add mod">
          <ac:chgData name="hao yuan" userId="79aab2ffbb299a1a" providerId="LiveId" clId="{B1705875-6F0E-472A-A30D-E2E81457C691}" dt="2018-10-18T23:47:11.581" v="3697" actId="1076"/>
          <ac:picMkLst>
            <pc:docMk/>
            <pc:sldMk cId="3509075029" sldId="491"/>
            <ac:picMk id="16" creationId="{F9391404-1793-467F-A6BD-565FA2D7D789}"/>
          </ac:picMkLst>
        </pc:picChg>
        <pc:cxnChg chg="add mod">
          <ac:chgData name="hao yuan" userId="79aab2ffbb299a1a" providerId="LiveId" clId="{B1705875-6F0E-472A-A30D-E2E81457C691}" dt="2018-10-18T23:53:00.698" v="3858" actId="208"/>
          <ac:cxnSpMkLst>
            <pc:docMk/>
            <pc:sldMk cId="3509075029" sldId="491"/>
            <ac:cxnSpMk id="6" creationId="{74D68EB2-B7B0-468E-BCBC-1255B38E6E00}"/>
          </ac:cxnSpMkLst>
        </pc:cxnChg>
        <pc:cxnChg chg="add mod">
          <ac:chgData name="hao yuan" userId="79aab2ffbb299a1a" providerId="LiveId" clId="{B1705875-6F0E-472A-A30D-E2E81457C691}" dt="2018-10-18T23:47:21.536" v="3732" actId="1035"/>
          <ac:cxnSpMkLst>
            <pc:docMk/>
            <pc:sldMk cId="3509075029" sldId="491"/>
            <ac:cxnSpMk id="15" creationId="{CF29258F-A508-4166-8832-57DA98CDF76C}"/>
          </ac:cxnSpMkLst>
        </pc:cxnChg>
        <pc:cxnChg chg="add mod">
          <ac:chgData name="hao yuan" userId="79aab2ffbb299a1a" providerId="LiveId" clId="{B1705875-6F0E-472A-A30D-E2E81457C691}" dt="2018-10-18T23:52:28.873" v="3854" actId="14100"/>
          <ac:cxnSpMkLst>
            <pc:docMk/>
            <pc:sldMk cId="3509075029" sldId="491"/>
            <ac:cxnSpMk id="17" creationId="{30756361-5FB9-4F17-96EA-FB870212373E}"/>
          </ac:cxnSpMkLst>
        </pc:cxnChg>
        <pc:cxnChg chg="add mod">
          <ac:chgData name="hao yuan" userId="79aab2ffbb299a1a" providerId="LiveId" clId="{B1705875-6F0E-472A-A30D-E2E81457C691}" dt="2018-10-18T23:56:43.046" v="3927" actId="14100"/>
          <ac:cxnSpMkLst>
            <pc:docMk/>
            <pc:sldMk cId="3509075029" sldId="491"/>
            <ac:cxnSpMk id="19" creationId="{96FA23F7-E3F4-45E4-9708-C79321B136B6}"/>
          </ac:cxnSpMkLst>
        </pc:cxnChg>
      </pc:sldChg>
      <pc:sldChg chg="addSp delSp modSp add">
        <pc:chgData name="hao yuan" userId="79aab2ffbb299a1a" providerId="LiveId" clId="{B1705875-6F0E-472A-A30D-E2E81457C691}" dt="2018-10-18T14:00:34.338" v="2404"/>
        <pc:sldMkLst>
          <pc:docMk/>
          <pc:sldMk cId="2896362952" sldId="492"/>
        </pc:sldMkLst>
        <pc:spChg chg="mod">
          <ac:chgData name="hao yuan" userId="79aab2ffbb299a1a" providerId="LiveId" clId="{B1705875-6F0E-472A-A30D-E2E81457C691}" dt="2018-10-18T13:36:19.498" v="2340" actId="1076"/>
          <ac:spMkLst>
            <pc:docMk/>
            <pc:sldMk cId="2896362952" sldId="492"/>
            <ac:spMk id="4" creationId="{66614401-FB92-4FAF-8A66-8AA09FB3A196}"/>
          </ac:spMkLst>
        </pc:spChg>
        <pc:spChg chg="add">
          <ac:chgData name="hao yuan" userId="79aab2ffbb299a1a" providerId="LiveId" clId="{B1705875-6F0E-472A-A30D-E2E81457C691}" dt="2018-10-18T14:00:34.338" v="2404"/>
          <ac:spMkLst>
            <pc:docMk/>
            <pc:sldMk cId="2896362952" sldId="492"/>
            <ac:spMk id="6" creationId="{580A500D-7CE4-49BE-B18C-976E113EC7CB}"/>
          </ac:spMkLst>
        </pc:spChg>
        <pc:picChg chg="del">
          <ac:chgData name="hao yuan" userId="79aab2ffbb299a1a" providerId="LiveId" clId="{B1705875-6F0E-472A-A30D-E2E81457C691}" dt="2018-10-18T13:35:51.074" v="2324" actId="478"/>
          <ac:picMkLst>
            <pc:docMk/>
            <pc:sldMk cId="2896362952" sldId="492"/>
            <ac:picMk id="2" creationId="{C2F7C905-AFF4-4F9D-811D-C000E8B4EB6B}"/>
          </ac:picMkLst>
        </pc:picChg>
        <pc:picChg chg="add mod">
          <ac:chgData name="hao yuan" userId="79aab2ffbb299a1a" providerId="LiveId" clId="{B1705875-6F0E-472A-A30D-E2E81457C691}" dt="2018-10-18T13:36:09.107" v="2336" actId="1076"/>
          <ac:picMkLst>
            <pc:docMk/>
            <pc:sldMk cId="2896362952" sldId="492"/>
            <ac:picMk id="5" creationId="{3C2D851D-2BB5-4F97-BBE2-5FE44F97FA83}"/>
          </ac:picMkLst>
        </pc:picChg>
      </pc:sldChg>
      <pc:sldChg chg="add">
        <pc:chgData name="hao yuan" userId="79aab2ffbb299a1a" providerId="LiveId" clId="{B1705875-6F0E-472A-A30D-E2E81457C691}" dt="2018-10-18T13:40:34.550" v="2353"/>
        <pc:sldMkLst>
          <pc:docMk/>
          <pc:sldMk cId="822898068" sldId="493"/>
        </pc:sldMkLst>
      </pc:sldChg>
      <pc:sldChg chg="addSp modSp add">
        <pc:chgData name="hao yuan" userId="79aab2ffbb299a1a" providerId="LiveId" clId="{B1705875-6F0E-472A-A30D-E2E81457C691}" dt="2018-10-18T14:38:57.302" v="2514" actId="1076"/>
        <pc:sldMkLst>
          <pc:docMk/>
          <pc:sldMk cId="3185304257" sldId="494"/>
        </pc:sldMkLst>
        <pc:spChg chg="mod">
          <ac:chgData name="hao yuan" userId="79aab2ffbb299a1a" providerId="LiveId" clId="{B1705875-6F0E-472A-A30D-E2E81457C691}" dt="2018-10-18T14:38:54.445" v="2513" actId="1076"/>
          <ac:spMkLst>
            <pc:docMk/>
            <pc:sldMk cId="3185304257" sldId="494"/>
            <ac:spMk id="3" creationId="{CDCA8544-E9D9-4971-B57C-005BD292FD7F}"/>
          </ac:spMkLst>
        </pc:spChg>
        <pc:spChg chg="mod">
          <ac:chgData name="hao yuan" userId="79aab2ffbb299a1a" providerId="LiveId" clId="{B1705875-6F0E-472A-A30D-E2E81457C691}" dt="2018-10-18T14:38:54.445" v="2513" actId="1076"/>
          <ac:spMkLst>
            <pc:docMk/>
            <pc:sldMk cId="3185304257" sldId="494"/>
            <ac:spMk id="4" creationId="{66614401-FB92-4FAF-8A66-8AA09FB3A196}"/>
          </ac:spMkLst>
        </pc:spChg>
        <pc:spChg chg="add">
          <ac:chgData name="hao yuan" userId="79aab2ffbb299a1a" providerId="LiveId" clId="{B1705875-6F0E-472A-A30D-E2E81457C691}" dt="2018-10-18T14:00:32.403" v="2403"/>
          <ac:spMkLst>
            <pc:docMk/>
            <pc:sldMk cId="3185304257" sldId="494"/>
            <ac:spMk id="5" creationId="{1EDA640F-80FC-4208-AF29-063B03E6CD97}"/>
          </ac:spMkLst>
        </pc:spChg>
        <pc:picChg chg="mod">
          <ac:chgData name="hao yuan" userId="79aab2ffbb299a1a" providerId="LiveId" clId="{B1705875-6F0E-472A-A30D-E2E81457C691}" dt="2018-10-18T14:38:57.302" v="2514" actId="1076"/>
          <ac:picMkLst>
            <pc:docMk/>
            <pc:sldMk cId="3185304257" sldId="494"/>
            <ac:picMk id="2" creationId="{C2F7C905-AFF4-4F9D-811D-C000E8B4EB6B}"/>
          </ac:picMkLst>
        </pc:picChg>
      </pc:sldChg>
      <pc:sldChg chg="addSp delSp modSp add ord delAnim modAnim">
        <pc:chgData name="hao yuan" userId="79aab2ffbb299a1a" providerId="LiveId" clId="{B1705875-6F0E-472A-A30D-E2E81457C691}" dt="2018-10-19T00:21:52.978" v="4254"/>
        <pc:sldMkLst>
          <pc:docMk/>
          <pc:sldMk cId="2499393382" sldId="495"/>
        </pc:sldMkLst>
        <pc:spChg chg="add mod">
          <ac:chgData name="hao yuan" userId="79aab2ffbb299a1a" providerId="LiveId" clId="{B1705875-6F0E-472A-A30D-E2E81457C691}" dt="2018-10-18T14:27:33.681" v="2494" actId="1076"/>
          <ac:spMkLst>
            <pc:docMk/>
            <pc:sldMk cId="2499393382" sldId="495"/>
            <ac:spMk id="2" creationId="{407E16D2-1218-449D-BCD8-DFA87A6330A5}"/>
          </ac:spMkLst>
        </pc:spChg>
        <pc:spChg chg="mod">
          <ac:chgData name="hao yuan" userId="79aab2ffbb299a1a" providerId="LiveId" clId="{B1705875-6F0E-472A-A30D-E2E81457C691}" dt="2018-10-18T14:39:31.805" v="2518" actId="1076"/>
          <ac:spMkLst>
            <pc:docMk/>
            <pc:sldMk cId="2499393382" sldId="495"/>
            <ac:spMk id="3" creationId="{CDCA8544-E9D9-4971-B57C-005BD292FD7F}"/>
          </ac:spMkLst>
        </pc:spChg>
        <pc:spChg chg="del">
          <ac:chgData name="hao yuan" userId="79aab2ffbb299a1a" providerId="LiveId" clId="{B1705875-6F0E-472A-A30D-E2E81457C691}" dt="2018-10-18T13:56:12.006" v="2382" actId="478"/>
          <ac:spMkLst>
            <pc:docMk/>
            <pc:sldMk cId="2499393382" sldId="495"/>
            <ac:spMk id="4" creationId="{66614401-FB92-4FAF-8A66-8AA09FB3A196}"/>
          </ac:spMkLst>
        </pc:spChg>
        <pc:spChg chg="add mod">
          <ac:chgData name="hao yuan" userId="79aab2ffbb299a1a" providerId="LiveId" clId="{B1705875-6F0E-472A-A30D-E2E81457C691}" dt="2018-10-18T14:39:44.380" v="2521" actId="1076"/>
          <ac:spMkLst>
            <pc:docMk/>
            <pc:sldMk cId="2499393382" sldId="495"/>
            <ac:spMk id="5" creationId="{C862ACE2-2CC4-496C-A26A-E17CA3307BC2}"/>
          </ac:spMkLst>
        </pc:spChg>
        <pc:spChg chg="add">
          <ac:chgData name="hao yuan" userId="79aab2ffbb299a1a" providerId="LiveId" clId="{B1705875-6F0E-472A-A30D-E2E81457C691}" dt="2018-10-18T14:00:31.283" v="2402"/>
          <ac:spMkLst>
            <pc:docMk/>
            <pc:sldMk cId="2499393382" sldId="495"/>
            <ac:spMk id="7" creationId="{09D9E53A-343B-4D77-835C-BCBBCD847C5D}"/>
          </ac:spMkLst>
        </pc:spChg>
        <pc:spChg chg="add mod">
          <ac:chgData name="hao yuan" userId="79aab2ffbb299a1a" providerId="LiveId" clId="{B1705875-6F0E-472A-A30D-E2E81457C691}" dt="2018-10-18T14:40:25.710" v="2528" actId="1076"/>
          <ac:spMkLst>
            <pc:docMk/>
            <pc:sldMk cId="2499393382" sldId="495"/>
            <ac:spMk id="8" creationId="{C67AC488-B93B-4F44-93F1-15F24F909B4C}"/>
          </ac:spMkLst>
        </pc:spChg>
        <pc:spChg chg="add mod">
          <ac:chgData name="hao yuan" userId="79aab2ffbb299a1a" providerId="LiveId" clId="{B1705875-6F0E-472A-A30D-E2E81457C691}" dt="2018-10-18T14:40:25.710" v="2528" actId="1076"/>
          <ac:spMkLst>
            <pc:docMk/>
            <pc:sldMk cId="2499393382" sldId="495"/>
            <ac:spMk id="9" creationId="{9BA55D18-E8A8-4F68-AA21-451CD21FC41B}"/>
          </ac:spMkLst>
        </pc:spChg>
        <pc:spChg chg="add mod">
          <ac:chgData name="hao yuan" userId="79aab2ffbb299a1a" providerId="LiveId" clId="{B1705875-6F0E-472A-A30D-E2E81457C691}" dt="2018-10-18T14:41:09.191" v="2540" actId="207"/>
          <ac:spMkLst>
            <pc:docMk/>
            <pc:sldMk cId="2499393382" sldId="495"/>
            <ac:spMk id="11" creationId="{6053873A-D83B-4BEC-BEA9-5DF47AEBBEFE}"/>
          </ac:spMkLst>
        </pc:spChg>
        <pc:picChg chg="mod">
          <ac:chgData name="hao yuan" userId="79aab2ffbb299a1a" providerId="LiveId" clId="{B1705875-6F0E-472A-A30D-E2E81457C691}" dt="2018-10-18T14:40:01.788" v="2525" actId="1076"/>
          <ac:picMkLst>
            <pc:docMk/>
            <pc:sldMk cId="2499393382" sldId="495"/>
            <ac:picMk id="6" creationId="{DBB67058-7D89-44FC-983B-67C71B8C014F}"/>
          </ac:picMkLst>
        </pc:picChg>
        <pc:cxnChg chg="add mod">
          <ac:chgData name="hao yuan" userId="79aab2ffbb299a1a" providerId="LiveId" clId="{B1705875-6F0E-472A-A30D-E2E81457C691}" dt="2018-10-18T14:40:25.710" v="2528" actId="1076"/>
          <ac:cxnSpMkLst>
            <pc:docMk/>
            <pc:sldMk cId="2499393382" sldId="495"/>
            <ac:cxnSpMk id="10" creationId="{3FC824F5-F3A1-4370-AD6B-90D0638E6DA5}"/>
          </ac:cxnSpMkLst>
        </pc:cxnChg>
      </pc:sldChg>
      <pc:sldChg chg="addSp delSp modSp add ord delAnim modAnim">
        <pc:chgData name="hao yuan" userId="79aab2ffbb299a1a" providerId="LiveId" clId="{B1705875-6F0E-472A-A30D-E2E81457C691}" dt="2018-10-18T23:46:34.778" v="3695" actId="1076"/>
        <pc:sldMkLst>
          <pc:docMk/>
          <pc:sldMk cId="1726228979" sldId="496"/>
        </pc:sldMkLst>
        <pc:spChg chg="mod">
          <ac:chgData name="hao yuan" userId="79aab2ffbb299a1a" providerId="LiveId" clId="{B1705875-6F0E-472A-A30D-E2E81457C691}" dt="2018-10-18T23:46:34.778" v="3695" actId="1076"/>
          <ac:spMkLst>
            <pc:docMk/>
            <pc:sldMk cId="1726228979" sldId="496"/>
            <ac:spMk id="17" creationId="{DF85DB84-1E27-446B-B1C0-AD039BBF3E7E}"/>
          </ac:spMkLst>
        </pc:spChg>
        <pc:spChg chg="del">
          <ac:chgData name="hao yuan" userId="79aab2ffbb299a1a" providerId="LiveId" clId="{B1705875-6F0E-472A-A30D-E2E81457C691}" dt="2018-10-18T14:43:04.774" v="2542" actId="478"/>
          <ac:spMkLst>
            <pc:docMk/>
            <pc:sldMk cId="1726228979" sldId="496"/>
            <ac:spMk id="18" creationId="{F1AF92F2-F4E0-48D7-B176-BF9DD01899BF}"/>
          </ac:spMkLst>
        </pc:spChg>
        <pc:spChg chg="mod">
          <ac:chgData name="hao yuan" userId="79aab2ffbb299a1a" providerId="LiveId" clId="{B1705875-6F0E-472A-A30D-E2E81457C691}" dt="2018-10-18T23:46:27.953" v="3694" actId="1036"/>
          <ac:spMkLst>
            <pc:docMk/>
            <pc:sldMk cId="1726228979" sldId="496"/>
            <ac:spMk id="19" creationId="{DB4A096A-DC0E-454A-A888-F38052C5A54E}"/>
          </ac:spMkLst>
        </pc:spChg>
        <pc:spChg chg="add del mod">
          <ac:chgData name="hao yuan" userId="79aab2ffbb299a1a" providerId="LiveId" clId="{B1705875-6F0E-472A-A30D-E2E81457C691}" dt="2018-10-18T23:46:23.944" v="3676" actId="478"/>
          <ac:spMkLst>
            <pc:docMk/>
            <pc:sldMk cId="1726228979" sldId="496"/>
            <ac:spMk id="22" creationId="{4798A90F-F8CD-49CE-BD0D-7D8EBA038545}"/>
          </ac:spMkLst>
        </pc:spChg>
        <pc:spChg chg="add">
          <ac:chgData name="hao yuan" userId="79aab2ffbb299a1a" providerId="LiveId" clId="{B1705875-6F0E-472A-A30D-E2E81457C691}" dt="2018-10-18T14:43:05.292" v="2543"/>
          <ac:spMkLst>
            <pc:docMk/>
            <pc:sldMk cId="1726228979" sldId="496"/>
            <ac:spMk id="24" creationId="{58F6422E-3B65-4EA7-A683-3043763873A8}"/>
          </ac:spMkLst>
        </pc:spChg>
        <pc:cxnChg chg="mod">
          <ac:chgData name="hao yuan" userId="79aab2ffbb299a1a" providerId="LiveId" clId="{B1705875-6F0E-472A-A30D-E2E81457C691}" dt="2018-10-18T23:46:27.953" v="3694" actId="1036"/>
          <ac:cxnSpMkLst>
            <pc:docMk/>
            <pc:sldMk cId="1726228979" sldId="496"/>
            <ac:cxnSpMk id="21" creationId="{9281B67E-A473-46E2-B972-BC398BC0B8FB}"/>
          </ac:cxnSpMkLst>
        </pc:cxnChg>
        <pc:cxnChg chg="add del mod">
          <ac:chgData name="hao yuan" userId="79aab2ffbb299a1a" providerId="LiveId" clId="{B1705875-6F0E-472A-A30D-E2E81457C691}" dt="2018-10-18T23:46:23.944" v="3676" actId="478"/>
          <ac:cxnSpMkLst>
            <pc:docMk/>
            <pc:sldMk cId="1726228979" sldId="496"/>
            <ac:cxnSpMk id="23" creationId="{6F931B6E-30AF-4C71-B62A-D796A0CA70EB}"/>
          </ac:cxnSpMkLst>
        </pc:cxnChg>
      </pc:sldChg>
      <pc:sldChg chg="addSp delSp modSp add ord">
        <pc:chgData name="hao yuan" userId="79aab2ffbb299a1a" providerId="LiveId" clId="{B1705875-6F0E-472A-A30D-E2E81457C691}" dt="2018-10-19T00:25:55.148" v="4263" actId="14100"/>
        <pc:sldMkLst>
          <pc:docMk/>
          <pc:sldMk cId="2381999127" sldId="497"/>
        </pc:sldMkLst>
        <pc:spChg chg="add del">
          <ac:chgData name="hao yuan" userId="79aab2ffbb299a1a" providerId="LiveId" clId="{B1705875-6F0E-472A-A30D-E2E81457C691}" dt="2018-10-18T14:37:42.401" v="2507" actId="478"/>
          <ac:spMkLst>
            <pc:docMk/>
            <pc:sldMk cId="2381999127" sldId="497"/>
            <ac:spMk id="2" creationId="{228D4F1B-6098-45AF-881B-6DCDB13E66CA}"/>
          </ac:spMkLst>
        </pc:spChg>
        <pc:spChg chg="add del">
          <ac:chgData name="hao yuan" userId="79aab2ffbb299a1a" providerId="LiveId" clId="{B1705875-6F0E-472A-A30D-E2E81457C691}" dt="2018-10-19T00:24:23.146" v="4257"/>
          <ac:spMkLst>
            <pc:docMk/>
            <pc:sldMk cId="2381999127" sldId="497"/>
            <ac:spMk id="2" creationId="{3D342433-27AB-4FD9-8C80-60E446BFC85A}"/>
          </ac:spMkLst>
        </pc:spChg>
        <pc:spChg chg="add">
          <ac:chgData name="hao yuan" userId="79aab2ffbb299a1a" providerId="LiveId" clId="{B1705875-6F0E-472A-A30D-E2E81457C691}" dt="2018-10-18T14:38:06.789" v="2512"/>
          <ac:spMkLst>
            <pc:docMk/>
            <pc:sldMk cId="2381999127" sldId="497"/>
            <ac:spMk id="4" creationId="{913CA313-6DC0-4908-BBEF-548F3C0863D2}"/>
          </ac:spMkLst>
        </pc:spChg>
        <pc:spChg chg="add mod">
          <ac:chgData name="hao yuan" userId="79aab2ffbb299a1a" providerId="LiveId" clId="{B1705875-6F0E-472A-A30D-E2E81457C691}" dt="2018-10-18T14:47:57.650" v="2599" actId="20577"/>
          <ac:spMkLst>
            <pc:docMk/>
            <pc:sldMk cId="2381999127" sldId="497"/>
            <ac:spMk id="6" creationId="{66CB3C8D-16A5-49DD-ADC6-7777D3978705}"/>
          </ac:spMkLst>
        </pc:spChg>
        <pc:spChg chg="add mod">
          <ac:chgData name="hao yuan" userId="79aab2ffbb299a1a" providerId="LiveId" clId="{B1705875-6F0E-472A-A30D-E2E81457C691}" dt="2018-10-18T14:49:47.145" v="2649" actId="1076"/>
          <ac:spMkLst>
            <pc:docMk/>
            <pc:sldMk cId="2381999127" sldId="497"/>
            <ac:spMk id="7" creationId="{E40A4A03-5FA5-4965-97B4-1CD851D13933}"/>
          </ac:spMkLst>
        </pc:spChg>
        <pc:spChg chg="add mod">
          <ac:chgData name="hao yuan" userId="79aab2ffbb299a1a" providerId="LiveId" clId="{B1705875-6F0E-472A-A30D-E2E81457C691}" dt="2018-10-18T14:50:05.342" v="2655" actId="14100"/>
          <ac:spMkLst>
            <pc:docMk/>
            <pc:sldMk cId="2381999127" sldId="497"/>
            <ac:spMk id="8" creationId="{7AC8BF37-17DB-46CD-B439-9BD8F54D598C}"/>
          </ac:spMkLst>
        </pc:spChg>
        <pc:picChg chg="add del mod">
          <ac:chgData name="hao yuan" userId="79aab2ffbb299a1a" providerId="LiveId" clId="{B1705875-6F0E-472A-A30D-E2E81457C691}" dt="2018-10-19T00:24:19.873" v="4255" actId="478"/>
          <ac:picMkLst>
            <pc:docMk/>
            <pc:sldMk cId="2381999127" sldId="497"/>
            <ac:picMk id="3" creationId="{8E6632C7-7D8F-48A5-B8BD-B0310E7835B4}"/>
          </ac:picMkLst>
        </pc:picChg>
        <pc:picChg chg="add mod">
          <ac:chgData name="hao yuan" userId="79aab2ffbb299a1a" providerId="LiveId" clId="{B1705875-6F0E-472A-A30D-E2E81457C691}" dt="2018-10-18T14:49:42.411" v="2648" actId="1076"/>
          <ac:picMkLst>
            <pc:docMk/>
            <pc:sldMk cId="2381999127" sldId="497"/>
            <ac:picMk id="5" creationId="{790CCA8B-7616-41A4-9969-DEC0AAB97AF7}"/>
          </ac:picMkLst>
        </pc:picChg>
        <pc:picChg chg="add mod">
          <ac:chgData name="hao yuan" userId="79aab2ffbb299a1a" providerId="LiveId" clId="{B1705875-6F0E-472A-A30D-E2E81457C691}" dt="2018-10-19T00:25:55.148" v="4263" actId="14100"/>
          <ac:picMkLst>
            <pc:docMk/>
            <pc:sldMk cId="2381999127" sldId="497"/>
            <ac:picMk id="9" creationId="{1F63A7C3-5933-480E-AD8C-160C510EA51B}"/>
          </ac:picMkLst>
        </pc:picChg>
      </pc:sldChg>
      <pc:sldChg chg="addSp delSp modSp add ord">
        <pc:chgData name="hao yuan" userId="79aab2ffbb299a1a" providerId="LiveId" clId="{B1705875-6F0E-472A-A30D-E2E81457C691}" dt="2018-10-19T00:28:11.782" v="4271" actId="6549"/>
        <pc:sldMkLst>
          <pc:docMk/>
          <pc:sldMk cId="2225510689" sldId="498"/>
        </pc:sldMkLst>
        <pc:spChg chg="del">
          <ac:chgData name="hao yuan" userId="79aab2ffbb299a1a" providerId="LiveId" clId="{B1705875-6F0E-472A-A30D-E2E81457C691}" dt="2018-10-18T15:37:27.988" v="3055" actId="478"/>
          <ac:spMkLst>
            <pc:docMk/>
            <pc:sldMk cId="2225510689" sldId="498"/>
            <ac:spMk id="2" creationId="{D1695B3A-1120-4A87-9DEF-75B2E9B51BAE}"/>
          </ac:spMkLst>
        </pc:spChg>
        <pc:spChg chg="del">
          <ac:chgData name="hao yuan" userId="79aab2ffbb299a1a" providerId="LiveId" clId="{B1705875-6F0E-472A-A30D-E2E81457C691}" dt="2018-10-18T15:37:17.058" v="3053" actId="478"/>
          <ac:spMkLst>
            <pc:docMk/>
            <pc:sldMk cId="2225510689" sldId="498"/>
            <ac:spMk id="3" creationId="{1E339669-22CA-432B-99E1-C576BA3B659A}"/>
          </ac:spMkLst>
        </pc:spChg>
        <pc:spChg chg="mod">
          <ac:chgData name="hao yuan" userId="79aab2ffbb299a1a" providerId="LiveId" clId="{B1705875-6F0E-472A-A30D-E2E81457C691}" dt="2018-10-18T15:58:52.463" v="3388" actId="1035"/>
          <ac:spMkLst>
            <pc:docMk/>
            <pc:sldMk cId="2225510689" sldId="498"/>
            <ac:spMk id="6" creationId="{E1E86A6D-0147-459B-AE47-76EB52E62AAD}"/>
          </ac:spMkLst>
        </pc:spChg>
        <pc:spChg chg="mod">
          <ac:chgData name="hao yuan" userId="79aab2ffbb299a1a" providerId="LiveId" clId="{B1705875-6F0E-472A-A30D-E2E81457C691}" dt="2018-10-19T00:28:11.782" v="4271" actId="6549"/>
          <ac:spMkLst>
            <pc:docMk/>
            <pc:sldMk cId="2225510689" sldId="498"/>
            <ac:spMk id="8" creationId="{C2324BB7-B3DF-41EB-852E-26784D00950D}"/>
          </ac:spMkLst>
        </pc:spChg>
        <pc:spChg chg="mod">
          <ac:chgData name="hao yuan" userId="79aab2ffbb299a1a" providerId="LiveId" clId="{B1705875-6F0E-472A-A30D-E2E81457C691}" dt="2018-10-18T16:01:12.920" v="3466" actId="207"/>
          <ac:spMkLst>
            <pc:docMk/>
            <pc:sldMk cId="2225510689" sldId="498"/>
            <ac:spMk id="9" creationId="{85787AAE-5B16-4C67-BE35-C55FA8320D16}"/>
          </ac:spMkLst>
        </pc:spChg>
        <pc:spChg chg="add mod">
          <ac:chgData name="hao yuan" userId="79aab2ffbb299a1a" providerId="LiveId" clId="{B1705875-6F0E-472A-A30D-E2E81457C691}" dt="2018-10-18T15:40:08.290" v="3110" actId="1036"/>
          <ac:spMkLst>
            <pc:docMk/>
            <pc:sldMk cId="2225510689" sldId="498"/>
            <ac:spMk id="11" creationId="{742D1063-79EC-4484-8CCD-5386957296B7}"/>
          </ac:spMkLst>
        </pc:spChg>
        <pc:spChg chg="add mod">
          <ac:chgData name="hao yuan" userId="79aab2ffbb299a1a" providerId="LiveId" clId="{B1705875-6F0E-472A-A30D-E2E81457C691}" dt="2018-10-18T15:43:08.601" v="3172"/>
          <ac:spMkLst>
            <pc:docMk/>
            <pc:sldMk cId="2225510689" sldId="498"/>
            <ac:spMk id="12" creationId="{3811C7C5-E9B2-4587-A9CF-99B24D899EF4}"/>
          </ac:spMkLst>
        </pc:spChg>
        <pc:spChg chg="add mod">
          <ac:chgData name="hao yuan" userId="79aab2ffbb299a1a" providerId="LiveId" clId="{B1705875-6F0E-472A-A30D-E2E81457C691}" dt="2018-10-18T15:58:44.497" v="3385" actId="1035"/>
          <ac:spMkLst>
            <pc:docMk/>
            <pc:sldMk cId="2225510689" sldId="498"/>
            <ac:spMk id="13" creationId="{F6CA34CE-C07A-496B-9D57-141E604CEFED}"/>
          </ac:spMkLst>
        </pc:spChg>
        <pc:graphicFrameChg chg="mod">
          <ac:chgData name="hao yuan" userId="79aab2ffbb299a1a" providerId="LiveId" clId="{B1705875-6F0E-472A-A30D-E2E81457C691}" dt="2018-10-18T15:58:44.497" v="3385" actId="1035"/>
          <ac:graphicFrameMkLst>
            <pc:docMk/>
            <pc:sldMk cId="2225510689" sldId="498"/>
            <ac:graphicFrameMk id="10" creationId="{6733FEF0-3193-4A36-A7BA-48CA593AD480}"/>
          </ac:graphicFrameMkLst>
        </pc:graphicFrameChg>
        <pc:cxnChg chg="mod">
          <ac:chgData name="hao yuan" userId="79aab2ffbb299a1a" providerId="LiveId" clId="{B1705875-6F0E-472A-A30D-E2E81457C691}" dt="2018-10-18T15:58:40.537" v="3370" actId="1076"/>
          <ac:cxnSpMkLst>
            <pc:docMk/>
            <pc:sldMk cId="2225510689" sldId="498"/>
            <ac:cxnSpMk id="7" creationId="{76DABED7-E286-459C-89DB-B2E8C0F3832F}"/>
          </ac:cxnSpMkLst>
        </pc:cxnChg>
      </pc:sldChg>
      <pc:sldChg chg="addSp delSp modSp add del setBg modAnim">
        <pc:chgData name="hao yuan" userId="79aab2ffbb299a1a" providerId="LiveId" clId="{B1705875-6F0E-472A-A30D-E2E81457C691}" dt="2018-10-18T16:01:46.607" v="3467" actId="2696"/>
        <pc:sldMkLst>
          <pc:docMk/>
          <pc:sldMk cId="1281910012" sldId="499"/>
        </pc:sldMkLst>
        <pc:spChg chg="add del mod">
          <ac:chgData name="hao yuan" userId="79aab2ffbb299a1a" providerId="LiveId" clId="{B1705875-6F0E-472A-A30D-E2E81457C691}" dt="2018-10-18T15:20:08.400" v="2980" actId="478"/>
          <ac:spMkLst>
            <pc:docMk/>
            <pc:sldMk cId="1281910012" sldId="499"/>
            <ac:spMk id="2" creationId="{E7DCF99F-F783-442A-8AA5-7C24EA9953FB}"/>
          </ac:spMkLst>
        </pc:spChg>
        <pc:spChg chg="add del">
          <ac:chgData name="hao yuan" userId="79aab2ffbb299a1a" providerId="LiveId" clId="{B1705875-6F0E-472A-A30D-E2E81457C691}" dt="2018-10-18T15:15:56.634" v="2884"/>
          <ac:spMkLst>
            <pc:docMk/>
            <pc:sldMk cId="1281910012" sldId="499"/>
            <ac:spMk id="3" creationId="{1936C002-EF9D-4CBD-85BC-E2325F30D2C4}"/>
          </ac:spMkLst>
        </pc:spChg>
        <pc:spChg chg="add mod">
          <ac:chgData name="hao yuan" userId="79aab2ffbb299a1a" providerId="LiveId" clId="{B1705875-6F0E-472A-A30D-E2E81457C691}" dt="2018-10-18T15:21:51.670" v="2991" actId="1076"/>
          <ac:spMkLst>
            <pc:docMk/>
            <pc:sldMk cId="1281910012" sldId="499"/>
            <ac:spMk id="4" creationId="{30CA1FA3-D840-43D1-A111-55790407CD80}"/>
          </ac:spMkLst>
        </pc:spChg>
        <pc:spChg chg="add mod">
          <ac:chgData name="hao yuan" userId="79aab2ffbb299a1a" providerId="LiveId" clId="{B1705875-6F0E-472A-A30D-E2E81457C691}" dt="2018-10-18T15:35:45.601" v="3046" actId="1076"/>
          <ac:spMkLst>
            <pc:docMk/>
            <pc:sldMk cId="1281910012" sldId="499"/>
            <ac:spMk id="6" creationId="{EDBC525C-E647-4A3A-B24A-038C2976EC36}"/>
          </ac:spMkLst>
        </pc:spChg>
        <pc:spChg chg="add mod">
          <ac:chgData name="hao yuan" userId="79aab2ffbb299a1a" providerId="LiveId" clId="{B1705875-6F0E-472A-A30D-E2E81457C691}" dt="2018-10-18T15:35:45.601" v="3046" actId="1076"/>
          <ac:spMkLst>
            <pc:docMk/>
            <pc:sldMk cId="1281910012" sldId="499"/>
            <ac:spMk id="7" creationId="{87D2A39A-0A07-4BBA-9A51-5038C0AD487D}"/>
          </ac:spMkLst>
        </pc:spChg>
        <pc:spChg chg="add mod">
          <ac:chgData name="hao yuan" userId="79aab2ffbb299a1a" providerId="LiveId" clId="{B1705875-6F0E-472A-A30D-E2E81457C691}" dt="2018-10-18T15:36:30.002" v="3050" actId="1076"/>
          <ac:spMkLst>
            <pc:docMk/>
            <pc:sldMk cId="1281910012" sldId="499"/>
            <ac:spMk id="9" creationId="{383367C3-91D7-4355-890D-58914A430695}"/>
          </ac:spMkLst>
        </pc:spChg>
        <pc:picChg chg="add del mod">
          <ac:chgData name="hao yuan" userId="79aab2ffbb299a1a" providerId="LiveId" clId="{B1705875-6F0E-472A-A30D-E2E81457C691}" dt="2018-10-18T15:56:56.374" v="3334" actId="478"/>
          <ac:picMkLst>
            <pc:docMk/>
            <pc:sldMk cId="1281910012" sldId="499"/>
            <ac:picMk id="5" creationId="{D9A158A3-F48F-466E-9076-0AE0A1060A2F}"/>
          </ac:picMkLst>
        </pc:picChg>
        <pc:picChg chg="add del mod">
          <ac:chgData name="hao yuan" userId="79aab2ffbb299a1a" providerId="LiveId" clId="{B1705875-6F0E-472A-A30D-E2E81457C691}" dt="2018-10-18T15:53:23.918" v="3277" actId="478"/>
          <ac:picMkLst>
            <pc:docMk/>
            <pc:sldMk cId="1281910012" sldId="499"/>
            <ac:picMk id="10" creationId="{755F3728-B129-4C54-8081-C61607F6E329}"/>
          </ac:picMkLst>
        </pc:picChg>
        <pc:cxnChg chg="add mod">
          <ac:chgData name="hao yuan" userId="79aab2ffbb299a1a" providerId="LiveId" clId="{B1705875-6F0E-472A-A30D-E2E81457C691}" dt="2018-10-18T15:35:45.601" v="3046" actId="1076"/>
          <ac:cxnSpMkLst>
            <pc:docMk/>
            <pc:sldMk cId="1281910012" sldId="499"/>
            <ac:cxnSpMk id="8" creationId="{71685997-6781-428E-AD0C-83D80E181F9A}"/>
          </ac:cxnSpMkLst>
        </pc:cxnChg>
      </pc:sldChg>
      <pc:sldChg chg="addSp modSp add ord">
        <pc:chgData name="hao yuan" userId="79aab2ffbb299a1a" providerId="LiveId" clId="{B1705875-6F0E-472A-A30D-E2E81457C691}" dt="2018-10-18T15:55:42.512" v="3333" actId="1037"/>
        <pc:sldMkLst>
          <pc:docMk/>
          <pc:sldMk cId="613596265" sldId="500"/>
        </pc:sldMkLst>
        <pc:spChg chg="add mod">
          <ac:chgData name="hao yuan" userId="79aab2ffbb299a1a" providerId="LiveId" clId="{B1705875-6F0E-472A-A30D-E2E81457C691}" dt="2018-10-18T15:52:20.055" v="3274"/>
          <ac:spMkLst>
            <pc:docMk/>
            <pc:sldMk cId="613596265" sldId="500"/>
            <ac:spMk id="2" creationId="{22888B63-3B24-4EF7-A450-87BBDC66800E}"/>
          </ac:spMkLst>
        </pc:spChg>
        <pc:spChg chg="add mod">
          <ac:chgData name="hao yuan" userId="79aab2ffbb299a1a" providerId="LiveId" clId="{B1705875-6F0E-472A-A30D-E2E81457C691}" dt="2018-10-18T15:48:24.447" v="3230" actId="207"/>
          <ac:spMkLst>
            <pc:docMk/>
            <pc:sldMk cId="613596265" sldId="500"/>
            <ac:spMk id="3" creationId="{FB6EF577-9FC9-4950-BF7D-FAE7219709AF}"/>
          </ac:spMkLst>
        </pc:spChg>
        <pc:spChg chg="add mod">
          <ac:chgData name="hao yuan" userId="79aab2ffbb299a1a" providerId="LiveId" clId="{B1705875-6F0E-472A-A30D-E2E81457C691}" dt="2018-10-18T15:55:42.512" v="3333" actId="1037"/>
          <ac:spMkLst>
            <pc:docMk/>
            <pc:sldMk cId="613596265" sldId="500"/>
            <ac:spMk id="10" creationId="{27D115EA-2AA3-474C-8B4B-9E0D6EFB7855}"/>
          </ac:spMkLst>
        </pc:spChg>
      </pc:sldChg>
      <pc:sldChg chg="addSp modSp add del">
        <pc:chgData name="hao yuan" userId="79aab2ffbb299a1a" providerId="LiveId" clId="{B1705875-6F0E-472A-A30D-E2E81457C691}" dt="2018-10-18T16:09:45.764" v="3528" actId="2696"/>
        <pc:sldMkLst>
          <pc:docMk/>
          <pc:sldMk cId="84719775" sldId="501"/>
        </pc:sldMkLst>
        <pc:spChg chg="add mod">
          <ac:chgData name="hao yuan" userId="79aab2ffbb299a1a" providerId="LiveId" clId="{B1705875-6F0E-472A-A30D-E2E81457C691}" dt="2018-10-18T16:08:13.740" v="3515" actId="1036"/>
          <ac:spMkLst>
            <pc:docMk/>
            <pc:sldMk cId="84719775" sldId="501"/>
            <ac:spMk id="3" creationId="{2215DF0D-3502-4EAB-A988-1BCBF4A18F5A}"/>
          </ac:spMkLst>
        </pc:spChg>
        <pc:picChg chg="add mod">
          <ac:chgData name="hao yuan" userId="79aab2ffbb299a1a" providerId="LiveId" clId="{B1705875-6F0E-472A-A30D-E2E81457C691}" dt="2018-10-18T16:07:59.901" v="3507" actId="1076"/>
          <ac:picMkLst>
            <pc:docMk/>
            <pc:sldMk cId="84719775" sldId="501"/>
            <ac:picMk id="2" creationId="{C46FDB74-6056-48D9-BEDF-177E2CD027E5}"/>
          </ac:picMkLst>
        </pc:picChg>
      </pc:sldChg>
      <pc:sldChg chg="addSp delSp modSp add">
        <pc:chgData name="hao yuan" userId="79aab2ffbb299a1a" providerId="LiveId" clId="{B1705875-6F0E-472A-A30D-E2E81457C691}" dt="2018-10-18T16:09:12.229" v="3522" actId="1076"/>
        <pc:sldMkLst>
          <pc:docMk/>
          <pc:sldMk cId="2610289099" sldId="502"/>
        </pc:sldMkLst>
        <pc:spChg chg="add">
          <ac:chgData name="hao yuan" userId="79aab2ffbb299a1a" providerId="LiveId" clId="{B1705875-6F0E-472A-A30D-E2E81457C691}" dt="2018-10-18T16:09:05.436" v="3521"/>
          <ac:spMkLst>
            <pc:docMk/>
            <pc:sldMk cId="2610289099" sldId="502"/>
            <ac:spMk id="5" creationId="{6AFC742F-69E8-4EAC-960E-D19E42057614}"/>
          </ac:spMkLst>
        </pc:spChg>
        <pc:picChg chg="del">
          <ac:chgData name="hao yuan" userId="79aab2ffbb299a1a" providerId="LiveId" clId="{B1705875-6F0E-472A-A30D-E2E81457C691}" dt="2018-10-18T16:08:43.419" v="3517" actId="478"/>
          <ac:picMkLst>
            <pc:docMk/>
            <pc:sldMk cId="2610289099" sldId="502"/>
            <ac:picMk id="2" creationId="{CEB2E927-7B16-4534-82C2-D492B4DDA206}"/>
          </ac:picMkLst>
        </pc:picChg>
        <pc:picChg chg="mod">
          <ac:chgData name="hao yuan" userId="79aab2ffbb299a1a" providerId="LiveId" clId="{B1705875-6F0E-472A-A30D-E2E81457C691}" dt="2018-10-18T16:09:12.229" v="3522" actId="1076"/>
          <ac:picMkLst>
            <pc:docMk/>
            <pc:sldMk cId="2610289099" sldId="502"/>
            <ac:picMk id="3" creationId="{95387C8C-620E-4436-BAA5-712A5558E62C}"/>
          </ac:picMkLst>
        </pc:picChg>
        <pc:picChg chg="add mod">
          <ac:chgData name="hao yuan" userId="79aab2ffbb299a1a" providerId="LiveId" clId="{B1705875-6F0E-472A-A30D-E2E81457C691}" dt="2018-10-18T16:08:53.142" v="3519" actId="1076"/>
          <ac:picMkLst>
            <pc:docMk/>
            <pc:sldMk cId="2610289099" sldId="502"/>
            <ac:picMk id="4" creationId="{1BE7B77E-F5B8-41A7-8614-D9CC36BBF521}"/>
          </ac:picMkLst>
        </pc:picChg>
      </pc:sldChg>
      <pc:sldChg chg="addSp modSp add">
        <pc:chgData name="hao yuan" userId="79aab2ffbb299a1a" providerId="LiveId" clId="{B1705875-6F0E-472A-A30D-E2E81457C691}" dt="2018-10-19T00:10:01.055" v="4129" actId="20577"/>
        <pc:sldMkLst>
          <pc:docMk/>
          <pc:sldMk cId="3112518782" sldId="503"/>
        </pc:sldMkLst>
        <pc:spChg chg="add mod">
          <ac:chgData name="hao yuan" userId="79aab2ffbb299a1a" providerId="LiveId" clId="{B1705875-6F0E-472A-A30D-E2E81457C691}" dt="2018-10-19T00:10:01.055" v="4129" actId="20577"/>
          <ac:spMkLst>
            <pc:docMk/>
            <pc:sldMk cId="3112518782" sldId="503"/>
            <ac:spMk id="2" creationId="{D0550705-1567-48EB-8C8A-AC195656C092}"/>
          </ac:spMkLst>
        </pc:spChg>
        <pc:picChg chg="add mod">
          <ac:chgData name="hao yuan" userId="79aab2ffbb299a1a" providerId="LiveId" clId="{B1705875-6F0E-472A-A30D-E2E81457C691}" dt="2018-10-19T00:09:21.899" v="4120" actId="1076"/>
          <ac:picMkLst>
            <pc:docMk/>
            <pc:sldMk cId="3112518782" sldId="503"/>
            <ac:picMk id="1026" creationId="{9EEFDD46-5F4F-4E39-B46D-465BCCBE938D}"/>
          </ac:picMkLst>
        </pc:picChg>
      </pc:sldChg>
      <pc:sldChg chg="addSp modSp add">
        <pc:chgData name="hao yuan" userId="79aab2ffbb299a1a" providerId="LiveId" clId="{B1705875-6F0E-472A-A30D-E2E81457C691}" dt="2018-10-19T00:27:00.384" v="4266" actId="255"/>
        <pc:sldMkLst>
          <pc:docMk/>
          <pc:sldMk cId="1924014304" sldId="504"/>
        </pc:sldMkLst>
        <pc:spChg chg="add mod">
          <ac:chgData name="hao yuan" userId="79aab2ffbb299a1a" providerId="LiveId" clId="{B1705875-6F0E-472A-A30D-E2E81457C691}" dt="2018-10-19T00:12:02.698" v="4136" actId="1076"/>
          <ac:spMkLst>
            <pc:docMk/>
            <pc:sldMk cId="1924014304" sldId="504"/>
            <ac:spMk id="2" creationId="{1990989C-D415-4A8D-A2B1-DBCED3D4AB17}"/>
          </ac:spMkLst>
        </pc:spChg>
        <pc:spChg chg="add mod">
          <ac:chgData name="hao yuan" userId="79aab2ffbb299a1a" providerId="LiveId" clId="{B1705875-6F0E-472A-A30D-E2E81457C691}" dt="2018-10-19T00:27:00.384" v="4266" actId="255"/>
          <ac:spMkLst>
            <pc:docMk/>
            <pc:sldMk cId="1924014304" sldId="504"/>
            <ac:spMk id="3" creationId="{5F66379E-0C57-400F-9DF2-6440F5296477}"/>
          </ac:spMkLst>
        </pc:spChg>
      </pc:sldChg>
      <pc:sldChg chg="modSp add">
        <pc:chgData name="hao yuan" userId="79aab2ffbb299a1a" providerId="LiveId" clId="{B1705875-6F0E-472A-A30D-E2E81457C691}" dt="2018-10-19T00:15:33.257" v="4176" actId="20577"/>
        <pc:sldMkLst>
          <pc:docMk/>
          <pc:sldMk cId="929743246" sldId="505"/>
        </pc:sldMkLst>
        <pc:spChg chg="mod">
          <ac:chgData name="hao yuan" userId="79aab2ffbb299a1a" providerId="LiveId" clId="{B1705875-6F0E-472A-A30D-E2E81457C691}" dt="2018-10-19T00:15:33.257" v="4176" actId="20577"/>
          <ac:spMkLst>
            <pc:docMk/>
            <pc:sldMk cId="929743246" sldId="505"/>
            <ac:spMk id="2" creationId="{E7AF1F99-6141-4FCF-A02E-E8806DB2000C}"/>
          </ac:spMkLst>
        </pc:spChg>
      </pc:sldChg>
      <pc:sldChg chg="addSp delSp modSp add">
        <pc:chgData name="hao yuan" userId="79aab2ffbb299a1a" providerId="LiveId" clId="{B1705875-6F0E-472A-A30D-E2E81457C691}" dt="2018-10-19T00:46:03.911" v="4488" actId="1076"/>
        <pc:sldMkLst>
          <pc:docMk/>
          <pc:sldMk cId="2991799902" sldId="506"/>
        </pc:sldMkLst>
        <pc:spChg chg="add mod">
          <ac:chgData name="hao yuan" userId="79aab2ffbb299a1a" providerId="LiveId" clId="{B1705875-6F0E-472A-A30D-E2E81457C691}" dt="2018-10-19T00:35:32.946" v="4482"/>
          <ac:spMkLst>
            <pc:docMk/>
            <pc:sldMk cId="2991799902" sldId="506"/>
            <ac:spMk id="3" creationId="{06532DE4-1097-4CE0-B2F3-F57637228F40}"/>
          </ac:spMkLst>
        </pc:spChg>
        <pc:picChg chg="add del mod">
          <ac:chgData name="hao yuan" userId="79aab2ffbb299a1a" providerId="LiveId" clId="{B1705875-6F0E-472A-A30D-E2E81457C691}" dt="2018-10-19T00:45:41.761" v="4483" actId="478"/>
          <ac:picMkLst>
            <pc:docMk/>
            <pc:sldMk cId="2991799902" sldId="506"/>
            <ac:picMk id="2" creationId="{38706350-CAFE-4C96-AD7D-F5C976F6BA20}"/>
          </ac:picMkLst>
        </pc:picChg>
        <pc:picChg chg="add mod">
          <ac:chgData name="hao yuan" userId="79aab2ffbb299a1a" providerId="LiveId" clId="{B1705875-6F0E-472A-A30D-E2E81457C691}" dt="2018-10-19T00:46:03.911" v="4488" actId="1076"/>
          <ac:picMkLst>
            <pc:docMk/>
            <pc:sldMk cId="2991799902" sldId="506"/>
            <ac:picMk id="4" creationId="{BDD2CE75-8F0B-46F5-893B-4FB8590FAEE8}"/>
          </ac:picMkLst>
        </pc:picChg>
      </pc:sldChg>
      <pc:sldChg chg="addSp modSp add modAnim">
        <pc:chgData name="hao yuan" userId="79aab2ffbb299a1a" providerId="LiveId" clId="{B1705875-6F0E-472A-A30D-E2E81457C691}" dt="2018-10-19T01:21:23.425" v="4970"/>
        <pc:sldMkLst>
          <pc:docMk/>
          <pc:sldMk cId="64513187" sldId="507"/>
        </pc:sldMkLst>
        <pc:spChg chg="add mod">
          <ac:chgData name="hao yuan" userId="79aab2ffbb299a1a" providerId="LiveId" clId="{B1705875-6F0E-472A-A30D-E2E81457C691}" dt="2018-10-19T01:03:12.247" v="4691" actId="255"/>
          <ac:spMkLst>
            <pc:docMk/>
            <pc:sldMk cId="64513187" sldId="507"/>
            <ac:spMk id="3" creationId="{106623CA-4B8A-4414-88ED-BFDC7C48CB9A}"/>
          </ac:spMkLst>
        </pc:spChg>
        <pc:spChg chg="add mod">
          <ac:chgData name="hao yuan" userId="79aab2ffbb299a1a" providerId="LiveId" clId="{B1705875-6F0E-472A-A30D-E2E81457C691}" dt="2018-10-19T01:21:13.676" v="4969"/>
          <ac:spMkLst>
            <pc:docMk/>
            <pc:sldMk cId="64513187" sldId="507"/>
            <ac:spMk id="7" creationId="{8B32C949-25C0-41E8-A20D-FA1D96D67E94}"/>
          </ac:spMkLst>
        </pc:spChg>
        <pc:picChg chg="add mod">
          <ac:chgData name="hao yuan" userId="79aab2ffbb299a1a" providerId="LiveId" clId="{B1705875-6F0E-472A-A30D-E2E81457C691}" dt="2018-10-19T01:20:21.634" v="4946" actId="1076"/>
          <ac:picMkLst>
            <pc:docMk/>
            <pc:sldMk cId="64513187" sldId="507"/>
            <ac:picMk id="2" creationId="{A5C983F8-4AB8-4DC2-A409-8393F18E85E1}"/>
          </ac:picMkLst>
        </pc:picChg>
        <pc:picChg chg="add mod ord">
          <ac:chgData name="hao yuan" userId="79aab2ffbb299a1a" providerId="LiveId" clId="{B1705875-6F0E-472A-A30D-E2E81457C691}" dt="2018-10-19T01:21:01.723" v="4959" actId="1076"/>
          <ac:picMkLst>
            <pc:docMk/>
            <pc:sldMk cId="64513187" sldId="507"/>
            <ac:picMk id="6" creationId="{86CCA3AC-0849-4CD5-AE85-95FE2A3A0A4C}"/>
          </ac:picMkLst>
        </pc:picChg>
        <pc:cxnChg chg="add mod">
          <ac:chgData name="hao yuan" userId="79aab2ffbb299a1a" providerId="LiveId" clId="{B1705875-6F0E-472A-A30D-E2E81457C691}" dt="2018-10-19T01:02:57.943" v="4688" actId="1076"/>
          <ac:cxnSpMkLst>
            <pc:docMk/>
            <pc:sldMk cId="64513187" sldId="507"/>
            <ac:cxnSpMk id="5" creationId="{71FD07AA-2CB2-41D9-B7E2-CCF0DD42B76A}"/>
          </ac:cxnSpMkLst>
        </pc:cxnChg>
      </pc:sldChg>
      <pc:sldChg chg="addSp delSp modSp add">
        <pc:chgData name="hao yuan" userId="79aab2ffbb299a1a" providerId="LiveId" clId="{B1705875-6F0E-472A-A30D-E2E81457C691}" dt="2018-10-19T01:29:17.216" v="5160" actId="14100"/>
        <pc:sldMkLst>
          <pc:docMk/>
          <pc:sldMk cId="3325655182" sldId="508"/>
        </pc:sldMkLst>
        <pc:spChg chg="add mod">
          <ac:chgData name="hao yuan" userId="79aab2ffbb299a1a" providerId="LiveId" clId="{B1705875-6F0E-472A-A30D-E2E81457C691}" dt="2018-10-19T01:29:17.216" v="5160" actId="14100"/>
          <ac:spMkLst>
            <pc:docMk/>
            <pc:sldMk cId="3325655182" sldId="508"/>
            <ac:spMk id="2" creationId="{3CC78B89-98FC-4246-ADA7-CC0417C680DD}"/>
          </ac:spMkLst>
        </pc:spChg>
        <pc:spChg chg="add mod">
          <ac:chgData name="hao yuan" userId="79aab2ffbb299a1a" providerId="LiveId" clId="{B1705875-6F0E-472A-A30D-E2E81457C691}" dt="2018-10-19T01:23:13.362" v="4985" actId="1076"/>
          <ac:spMkLst>
            <pc:docMk/>
            <pc:sldMk cId="3325655182" sldId="508"/>
            <ac:spMk id="6" creationId="{B8D9D82D-F4AC-4323-B034-09F6AF0192F6}"/>
          </ac:spMkLst>
        </pc:spChg>
        <pc:spChg chg="add mod">
          <ac:chgData name="hao yuan" userId="79aab2ffbb299a1a" providerId="LiveId" clId="{B1705875-6F0E-472A-A30D-E2E81457C691}" dt="2018-10-19T01:28:52.037" v="5158" actId="1038"/>
          <ac:spMkLst>
            <pc:docMk/>
            <pc:sldMk cId="3325655182" sldId="508"/>
            <ac:spMk id="7" creationId="{25C864FB-506D-45FD-88C4-1BC699329959}"/>
          </ac:spMkLst>
        </pc:spChg>
        <pc:spChg chg="add mod">
          <ac:chgData name="hao yuan" userId="79aab2ffbb299a1a" providerId="LiveId" clId="{B1705875-6F0E-472A-A30D-E2E81457C691}" dt="2018-10-19T01:28:52.037" v="5158" actId="1038"/>
          <ac:spMkLst>
            <pc:docMk/>
            <pc:sldMk cId="3325655182" sldId="508"/>
            <ac:spMk id="10" creationId="{9CB98BA7-D4D3-4B16-84F3-ABCCA326EDD3}"/>
          </ac:spMkLst>
        </pc:spChg>
        <pc:spChg chg="add mod">
          <ac:chgData name="hao yuan" userId="79aab2ffbb299a1a" providerId="LiveId" clId="{B1705875-6F0E-472A-A30D-E2E81457C691}" dt="2018-10-19T01:28:52.037" v="5158" actId="1038"/>
          <ac:spMkLst>
            <pc:docMk/>
            <pc:sldMk cId="3325655182" sldId="508"/>
            <ac:spMk id="12" creationId="{8BF8E915-B6C2-4ED6-8FA9-D2A37121262D}"/>
          </ac:spMkLst>
        </pc:spChg>
        <pc:spChg chg="add del mod">
          <ac:chgData name="hao yuan" userId="79aab2ffbb299a1a" providerId="LiveId" clId="{B1705875-6F0E-472A-A30D-E2E81457C691}" dt="2018-10-19T01:27:14.157" v="5082" actId="478"/>
          <ac:spMkLst>
            <pc:docMk/>
            <pc:sldMk cId="3325655182" sldId="508"/>
            <ac:spMk id="15" creationId="{84262515-E394-4B93-8B69-C379DE3DA27B}"/>
          </ac:spMkLst>
        </pc:spChg>
        <pc:cxnChg chg="add mod">
          <ac:chgData name="hao yuan" userId="79aab2ffbb299a1a" providerId="LiveId" clId="{B1705875-6F0E-472A-A30D-E2E81457C691}" dt="2018-10-19T01:28:52.037" v="5158" actId="1038"/>
          <ac:cxnSpMkLst>
            <pc:docMk/>
            <pc:sldMk cId="3325655182" sldId="508"/>
            <ac:cxnSpMk id="4" creationId="{1D80F05B-9D4E-4A60-9799-622E98BCA839}"/>
          </ac:cxnSpMkLst>
        </pc:cxnChg>
        <pc:cxnChg chg="add mod">
          <ac:chgData name="hao yuan" userId="79aab2ffbb299a1a" providerId="LiveId" clId="{B1705875-6F0E-472A-A30D-E2E81457C691}" dt="2018-10-19T01:28:52.037" v="5158" actId="1038"/>
          <ac:cxnSpMkLst>
            <pc:docMk/>
            <pc:sldMk cId="3325655182" sldId="508"/>
            <ac:cxnSpMk id="9" creationId="{F2B33BC5-4154-4F65-813C-490F84086FAA}"/>
          </ac:cxnSpMkLst>
        </pc:cxnChg>
        <pc:cxnChg chg="add mod">
          <ac:chgData name="hao yuan" userId="79aab2ffbb299a1a" providerId="LiveId" clId="{B1705875-6F0E-472A-A30D-E2E81457C691}" dt="2018-10-19T01:28:52.037" v="5158" actId="1038"/>
          <ac:cxnSpMkLst>
            <pc:docMk/>
            <pc:sldMk cId="3325655182" sldId="508"/>
            <ac:cxnSpMk id="11" creationId="{21010874-40B5-42DF-9741-443B8374B03E}"/>
          </ac:cxnSpMkLst>
        </pc:cxnChg>
        <pc:cxnChg chg="add del mod">
          <ac:chgData name="hao yuan" userId="79aab2ffbb299a1a" providerId="LiveId" clId="{B1705875-6F0E-472A-A30D-E2E81457C691}" dt="2018-10-19T01:27:05.775" v="5080" actId="478"/>
          <ac:cxnSpMkLst>
            <pc:docMk/>
            <pc:sldMk cId="3325655182" sldId="508"/>
            <ac:cxnSpMk id="14" creationId="{A7CC3C94-42D7-4F59-9988-4BB628C48959}"/>
          </ac:cxnSpMkLst>
        </pc:cxnChg>
      </pc:sldChg>
      <pc:sldChg chg="add del">
        <pc:chgData name="hao yuan" userId="79aab2ffbb299a1a" providerId="LiveId" clId="{B1705875-6F0E-472A-A30D-E2E81457C691}" dt="2018-10-19T01:30:14.491" v="5163" actId="2696"/>
        <pc:sldMkLst>
          <pc:docMk/>
          <pc:sldMk cId="1730351258" sldId="509"/>
        </pc:sldMkLst>
      </pc:sldChg>
      <pc:sldChg chg="modSp add">
        <pc:chgData name="hao yuan" userId="79aab2ffbb299a1a" providerId="LiveId" clId="{B1705875-6F0E-472A-A30D-E2E81457C691}" dt="2018-10-19T01:30:42.249" v="5188" actId="14100"/>
        <pc:sldMkLst>
          <pc:docMk/>
          <pc:sldMk cId="590784014" sldId="510"/>
        </pc:sldMkLst>
        <pc:spChg chg="mod">
          <ac:chgData name="hao yuan" userId="79aab2ffbb299a1a" providerId="LiveId" clId="{B1705875-6F0E-472A-A30D-E2E81457C691}" dt="2018-10-19T01:30:42.249" v="5188" actId="14100"/>
          <ac:spMkLst>
            <pc:docMk/>
            <pc:sldMk cId="590784014" sldId="510"/>
            <ac:spMk id="2" creationId="{4CC3A08D-1DB6-41BD-9544-617850936E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B63A-6053-410B-AB50-367A29426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EA661-2444-4EB3-9224-6D652A568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B13CA-FCC4-4880-9CFA-B5AABB3A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1AAF-D7E2-494A-8511-035592AFA5F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B882-B00A-4D11-857A-00F6F0D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18B3-7673-450A-87BF-11C704B4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3DF-6AEE-494C-9EF5-02C91A48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3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DFBF-FC96-48F4-96BE-AA2DB51D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4074C-539C-488B-A2E6-C68AA9E4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898D-D213-4C7E-8B12-D90B0825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1AAF-D7E2-494A-8511-035592AFA5F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51011-687A-4D58-8CBC-E4846A28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E4E9-C1AF-4C91-BC20-4515D1A9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3DF-6AEE-494C-9EF5-02C91A48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3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D9DA4-1DAF-4E18-9475-5CD5DB45D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2C9C8-CD2B-40EE-8151-CA12447F5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D80C-F596-49F2-AD17-1E3BA5F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1AAF-D7E2-494A-8511-035592AFA5F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7EA79-7C2F-49BF-91F3-F09F2765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14A55-0B51-42A2-A80F-08D47FE3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3DF-6AEE-494C-9EF5-02C91A48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16B5-3349-40FE-A81A-EE306D63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40B4-5630-4982-A6EC-F68004AC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DB14D-C264-4F4F-BA54-3B443F95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1AAF-D7E2-494A-8511-035592AFA5F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54278-C97C-40D1-B433-81AB39E4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80D10-60B9-4E2B-9314-FEBF30F2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3DF-6AEE-494C-9EF5-02C91A48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778F-FBB2-49AC-BEFC-14F05B86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E994A-98A5-481D-8688-8D77E6A0C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A6A21-B78C-4B9F-8978-978B8E69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1AAF-D7E2-494A-8511-035592AFA5F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E437-5218-4AC1-81BF-503E1AF3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52015-F860-4D03-8707-DE74A1E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3DF-6AEE-494C-9EF5-02C91A48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4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55F2-9E9B-414A-B04F-33F9F711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484C-0310-4DE1-BDB5-29634D55E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BF953-CA2D-453D-A85B-D8ADB315E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B4A69-55B2-41B5-8CD4-41BA0D00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1AAF-D7E2-494A-8511-035592AFA5F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E92D-01F9-4A5D-AEC4-434C0245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49E7B-6122-4076-8F28-8C4DDDA3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3DF-6AEE-494C-9EF5-02C91A48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CEA9-4552-45DD-A4DC-AD380E42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D01DD-513F-4EBF-AED6-A06E5936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E224E-6B82-496D-A275-B969F94DA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A570C-4EEB-4A2F-8DF6-B53186028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C57D1-007C-419F-8B6E-DF9821433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A6815-AEAD-449C-B2DE-BB8C91E6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1AAF-D7E2-494A-8511-035592AFA5F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3A379-8C23-4D08-90F9-C3443574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67767-3081-4369-BDD8-59FB9AF0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3DF-6AEE-494C-9EF5-02C91A48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4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55B2-A520-4306-B9E7-81ADA947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15B07-02F3-4A49-B67F-C55D6721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1AAF-D7E2-494A-8511-035592AFA5F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CF3FD-E09F-46FB-8324-4C039257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BABAB-DAE1-4D1B-9858-F31FE53C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3DF-6AEE-494C-9EF5-02C91A48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6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340A7-92C9-4A25-A378-1F908567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1AAF-D7E2-494A-8511-035592AFA5F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AF31C-F3BF-419F-8689-20F8FEC8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9BC1B-2654-4164-A79E-5E1BA360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3DF-6AEE-494C-9EF5-02C91A48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4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93BD-F406-4E8E-81D6-4A0C5D4F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B667-FF6E-4CFE-A88B-E47AF9EA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B7A-A4E1-4289-AEFB-AAEA3F4AA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FE990-F178-4DF5-9B04-42FDDBEF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1AAF-D7E2-494A-8511-035592AFA5F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9BD08-8751-417B-91F7-88CB0944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F058A-3720-4343-86C3-DD48374C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3DF-6AEE-494C-9EF5-02C91A48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A76D-E0F5-4733-B8C5-673F08B1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7ED72-2B8F-4CC8-951A-6FFCCBE30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631AE-EFFF-46E0-92C2-4FA8DC3D7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B1D88-FF48-4AE9-ABC1-F94A379B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1AAF-D7E2-494A-8511-035592AFA5F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F984B-6E87-484F-8450-B2F9EF11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B3A05-FBD2-4A4B-A48F-349E23E4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D3DF-6AEE-494C-9EF5-02C91A48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7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5DDC4-30DE-4486-93E0-6B87EA53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82F82-0570-4054-8322-FBB94AAD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1C4E-0D93-4DD4-B0AF-023A40BC8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1AAF-D7E2-494A-8511-035592AFA5F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767A2-F912-4D56-9E4C-1A3C30D6B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C2D5-502D-4B0E-BFBB-9A0F3C0D9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D3DF-6AEE-494C-9EF5-02C91A480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5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695B3A-1120-4A87-9DEF-75B2E9B51BAE}"/>
              </a:ext>
            </a:extLst>
          </p:cNvPr>
          <p:cNvSpPr/>
          <p:nvPr/>
        </p:nvSpPr>
        <p:spPr>
          <a:xfrm>
            <a:off x="443022" y="217539"/>
            <a:ext cx="153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1.6</a:t>
            </a:r>
            <a:r>
              <a:rPr lang="zh-CN" altLang="en-US" sz="3200" b="1" dirty="0">
                <a:solidFill>
                  <a:srgbClr val="FF0000"/>
                </a:solidFill>
              </a:rPr>
              <a:t>数组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339669-22CA-432B-99E1-C576BA3B659A}"/>
              </a:ext>
            </a:extLst>
          </p:cNvPr>
          <p:cNvSpPr/>
          <p:nvPr/>
        </p:nvSpPr>
        <p:spPr>
          <a:xfrm>
            <a:off x="560937" y="1800536"/>
            <a:ext cx="10685720" cy="22467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示例：</a:t>
            </a:r>
            <a:r>
              <a:rPr lang="zh-CN" altLang="en-US" sz="2800" dirty="0"/>
              <a:t>统计各个数字</a:t>
            </a:r>
            <a:r>
              <a:rPr lang="en-US" altLang="zh-CN" sz="2800" dirty="0"/>
              <a:t>0-9</a:t>
            </a:r>
            <a:r>
              <a:rPr lang="zh-CN" altLang="en-US" sz="2800" dirty="0"/>
              <a:t>、空白符（包括空格符、换行符及制表符），</a:t>
            </a:r>
            <a:endParaRPr lang="en-US" altLang="zh-CN" sz="2800" dirty="0"/>
          </a:p>
          <a:p>
            <a:r>
              <a:rPr lang="en-US" altLang="zh-CN" sz="2800" dirty="0"/>
              <a:t>           </a:t>
            </a:r>
            <a:r>
              <a:rPr lang="zh-CN" altLang="en-US" sz="2800" dirty="0"/>
              <a:t>以及所有其它字符出现的次数。</a:t>
            </a:r>
            <a:endParaRPr lang="en-US" altLang="zh-CN" sz="2800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分析：</a:t>
            </a:r>
            <a:r>
              <a:rPr lang="zh-CN" altLang="en-US" sz="2800" dirty="0"/>
              <a:t>所有字符分为</a:t>
            </a:r>
            <a:r>
              <a:rPr lang="en-US" altLang="zh-CN" sz="2800" dirty="0"/>
              <a:t>12</a:t>
            </a:r>
            <a:r>
              <a:rPr lang="zh-CN" altLang="en-US" sz="2800" dirty="0"/>
              <a:t>类，即</a:t>
            </a:r>
            <a:r>
              <a:rPr lang="en-US" altLang="zh-CN" sz="2800" dirty="0"/>
              <a:t>0-9</a:t>
            </a:r>
            <a:r>
              <a:rPr lang="zh-CN" altLang="en-US" sz="2800" dirty="0"/>
              <a:t>、空白及其它。需要</a:t>
            </a:r>
            <a:r>
              <a:rPr lang="en-US" altLang="zh-CN" sz="2800" dirty="0"/>
              <a:t>12</a:t>
            </a:r>
            <a:r>
              <a:rPr lang="zh-CN" altLang="en-US" sz="2800" dirty="0"/>
              <a:t>个变量，</a:t>
            </a:r>
            <a:endParaRPr lang="en-US" altLang="zh-CN" sz="2800" dirty="0"/>
          </a:p>
          <a:p>
            <a:r>
              <a:rPr lang="en-US" altLang="zh-CN" sz="2800" dirty="0"/>
              <a:t>           </a:t>
            </a:r>
            <a:r>
              <a:rPr lang="zh-CN" altLang="en-US" sz="2800" dirty="0"/>
              <a:t>因此可以用一个数组，存放各个数字出现的次数，这比使用</a:t>
            </a:r>
            <a:endParaRPr lang="en-US" altLang="zh-CN" sz="2800" dirty="0"/>
          </a:p>
          <a:p>
            <a:r>
              <a:rPr lang="en-US" altLang="zh-CN" sz="2800" dirty="0"/>
              <a:t>           10</a:t>
            </a:r>
            <a:r>
              <a:rPr lang="zh-CN" altLang="en-US" sz="2800" dirty="0"/>
              <a:t>各独立的变量更方便。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146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324BB7-B3DF-41EB-852E-26784D00950D}"/>
              </a:ext>
            </a:extLst>
          </p:cNvPr>
          <p:cNvSpPr/>
          <p:nvPr/>
        </p:nvSpPr>
        <p:spPr>
          <a:xfrm>
            <a:off x="662765" y="2290383"/>
            <a:ext cx="1068572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sz="2800" dirty="0"/>
              <a:t>int c, </a:t>
            </a:r>
            <a:r>
              <a:rPr lang="en-US" sz="28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nwhite</a:t>
            </a:r>
            <a:r>
              <a:rPr lang="en-US" sz="2800" dirty="0"/>
              <a:t>, </a:t>
            </a:r>
            <a:r>
              <a:rPr lang="en-US" sz="2800" dirty="0" err="1"/>
              <a:t>nother</a:t>
            </a:r>
            <a:r>
              <a:rPr lang="en-US" sz="2800" dirty="0"/>
              <a:t>;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CN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nwhite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nother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分别空白符合其它字符出现的次数</a:t>
            </a:r>
            <a:endParaRPr lang="en-US" sz="2000" dirty="0"/>
          </a:p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ndigit</a:t>
            </a:r>
            <a:r>
              <a:rPr lang="en-US" sz="2800" dirty="0"/>
              <a:t>[</a:t>
            </a: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en-US" sz="2800" dirty="0"/>
              <a:t>]; </a:t>
            </a:r>
            <a:r>
              <a:rPr lang="en-US" sz="2800" dirty="0">
                <a:solidFill>
                  <a:srgbClr val="FF0000"/>
                </a:solidFill>
              </a:rPr>
              <a:t>                     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数组，分别记录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0-9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数字出现的次数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87AAE-5B16-4C67-BE35-C55FA8320D16}"/>
              </a:ext>
            </a:extLst>
          </p:cNvPr>
          <p:cNvSpPr/>
          <p:nvPr/>
        </p:nvSpPr>
        <p:spPr>
          <a:xfrm>
            <a:off x="662766" y="4601789"/>
            <a:ext cx="1068572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说明：</a:t>
            </a:r>
            <a:r>
              <a:rPr lang="en-US" sz="2800" dirty="0" err="1"/>
              <a:t>ndigit</a:t>
            </a:r>
            <a:r>
              <a:rPr lang="en-US" sz="2800" dirty="0"/>
              <a:t>[</a:t>
            </a: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] </a:t>
            </a:r>
            <a:r>
              <a:rPr lang="zh-CN" altLang="en-US" sz="2800" dirty="0"/>
              <a:t>记录输入中数字</a:t>
            </a:r>
            <a:r>
              <a:rPr lang="en-US" altLang="zh-CN" sz="2800" dirty="0"/>
              <a:t>0</a:t>
            </a:r>
            <a:r>
              <a:rPr lang="zh-CN" altLang="en-US" sz="2800" dirty="0"/>
              <a:t>出现的次数，</a:t>
            </a:r>
            <a:r>
              <a:rPr lang="en-US" sz="2800" dirty="0"/>
              <a:t> </a:t>
            </a:r>
            <a:r>
              <a:rPr lang="en-US" sz="2800" dirty="0" err="1"/>
              <a:t>ndigit</a:t>
            </a:r>
            <a:r>
              <a:rPr lang="en-US" sz="2800" dirty="0"/>
              <a:t>[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]</a:t>
            </a:r>
            <a:r>
              <a:rPr lang="zh-CN" altLang="en-US" sz="2800" dirty="0"/>
              <a:t>以此类推</a:t>
            </a:r>
            <a:r>
              <a:rPr lang="en-US" altLang="zh-CN" sz="2800" dirty="0"/>
              <a:t>……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86A6D-0147-459B-AE47-76EB52E62AAD}"/>
              </a:ext>
            </a:extLst>
          </p:cNvPr>
          <p:cNvSpPr/>
          <p:nvPr/>
        </p:nvSpPr>
        <p:spPr>
          <a:xfrm>
            <a:off x="662766" y="5347451"/>
            <a:ext cx="1068572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C</a:t>
            </a:r>
            <a:r>
              <a:rPr lang="zh-CN" altLang="en-US" sz="2800" b="1" dirty="0"/>
              <a:t>语言中，数组下标总是从</a:t>
            </a: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r>
              <a:rPr lang="zh-CN" altLang="en-US" sz="2800" b="1" dirty="0"/>
              <a:t>开始。以上声明的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个整数变量分别为</a:t>
            </a:r>
            <a:endParaRPr lang="en-US" altLang="zh-CN" sz="2800" b="1" dirty="0"/>
          </a:p>
          <a:p>
            <a:r>
              <a:rPr lang="nn-NO" altLang="zh-CN" sz="2800" dirty="0"/>
              <a:t>                    ndigit[</a:t>
            </a:r>
            <a:r>
              <a:rPr lang="en-US" altLang="zh-CN" sz="2800" dirty="0"/>
              <a:t>0</a:t>
            </a:r>
            <a:r>
              <a:rPr lang="nn-NO" altLang="zh-CN" sz="2800" dirty="0"/>
              <a:t>]</a:t>
            </a:r>
            <a:r>
              <a:rPr lang="zh-CN" altLang="en-US" sz="2800" dirty="0"/>
              <a:t>、</a:t>
            </a:r>
            <a:r>
              <a:rPr lang="nn-NO" altLang="zh-CN" sz="2800" dirty="0"/>
              <a:t>ndigit[</a:t>
            </a:r>
            <a:r>
              <a:rPr lang="en-US" altLang="zh-CN" sz="2800" dirty="0"/>
              <a:t>1</a:t>
            </a:r>
            <a:r>
              <a:rPr lang="nn-NO" altLang="zh-CN" sz="2800" dirty="0"/>
              <a:t>]</a:t>
            </a:r>
            <a:r>
              <a:rPr lang="zh-CN" altLang="en-US" sz="2800" dirty="0"/>
              <a:t>、</a:t>
            </a:r>
            <a:r>
              <a:rPr lang="en-US" altLang="zh-CN" sz="2800" dirty="0"/>
              <a:t>……</a:t>
            </a:r>
            <a:r>
              <a:rPr lang="zh-CN" altLang="en-US" sz="2800" dirty="0"/>
              <a:t>、</a:t>
            </a:r>
            <a:r>
              <a:rPr lang="nn-NO" altLang="zh-CN" sz="2800" dirty="0"/>
              <a:t>ndigit[</a:t>
            </a:r>
            <a:r>
              <a:rPr lang="en-US" altLang="zh-CN" sz="2800" dirty="0"/>
              <a:t>9</a:t>
            </a:r>
            <a:r>
              <a:rPr lang="nn-NO" altLang="zh-CN" sz="2800" dirty="0"/>
              <a:t>]  </a:t>
            </a:r>
            <a:r>
              <a:rPr lang="en-US" altLang="zh-CN" sz="2800" dirty="0"/>
              <a:t>—&gt;  </a:t>
            </a:r>
            <a:r>
              <a:rPr lang="nn-NO" altLang="zh-CN" sz="2800" dirty="0"/>
              <a:t>ndigit[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nn-NO" altLang="zh-CN" sz="2800" dirty="0"/>
              <a:t>]</a:t>
            </a:r>
            <a:endParaRPr lang="en-US" sz="28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33FEF0-3193-4A36-A7BA-48CA593AD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960391"/>
              </p:ext>
            </p:extLst>
          </p:nvPr>
        </p:nvGraphicFramePr>
        <p:xfrm>
          <a:off x="5096541" y="3796561"/>
          <a:ext cx="5954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24">
                  <a:extLst>
                    <a:ext uri="{9D8B030D-6E8A-4147-A177-3AD203B41FA5}">
                      <a16:colId xmlns:a16="http://schemas.microsoft.com/office/drawing/2014/main" val="1240268283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3191727287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2063638568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4237457319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2258698757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705129861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120031696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3873040356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2604178125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293881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3012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DABED7-E286-459C-89DB-B2E8C0F3832F}"/>
              </a:ext>
            </a:extLst>
          </p:cNvPr>
          <p:cNvCxnSpPr>
            <a:cxnSpLocks/>
          </p:cNvCxnSpPr>
          <p:nvPr/>
        </p:nvCxnSpPr>
        <p:spPr>
          <a:xfrm>
            <a:off x="3075467" y="3281614"/>
            <a:ext cx="1634756" cy="676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42D1063-79EC-4484-8CCD-5386957296B7}"/>
              </a:ext>
            </a:extLst>
          </p:cNvPr>
          <p:cNvSpPr/>
          <p:nvPr/>
        </p:nvSpPr>
        <p:spPr>
          <a:xfrm>
            <a:off x="531629" y="491972"/>
            <a:ext cx="16241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1.6 </a:t>
            </a:r>
            <a:r>
              <a:rPr lang="zh-CN" altLang="en-US" sz="3200" b="1" dirty="0">
                <a:solidFill>
                  <a:srgbClr val="FF0000"/>
                </a:solidFill>
              </a:rPr>
              <a:t>数组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1C7C5-E9B2-4587-A9CF-99B24D899EF4}"/>
              </a:ext>
            </a:extLst>
          </p:cNvPr>
          <p:cNvSpPr/>
          <p:nvPr/>
        </p:nvSpPr>
        <p:spPr>
          <a:xfrm>
            <a:off x="556448" y="1110949"/>
            <a:ext cx="10685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为此，我们定义一个整型数组 </a:t>
            </a:r>
            <a:r>
              <a:rPr lang="en-US" altLang="zh-CN" sz="2800" dirty="0" err="1"/>
              <a:t>ndigit</a:t>
            </a:r>
            <a:r>
              <a:rPr lang="zh-CN" altLang="en-US" sz="2800" dirty="0"/>
              <a:t>，它具有</a:t>
            </a:r>
            <a:r>
              <a:rPr lang="en-US" altLang="zh-CN" sz="2800" dirty="0"/>
              <a:t>10</a:t>
            </a:r>
            <a:r>
              <a:rPr lang="zh-CN" altLang="en-US" sz="2800" dirty="0"/>
              <a:t>个整数，如下面的变量声明语句。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CA34CE-C07A-496B-9D57-141E604CEFED}"/>
              </a:ext>
            </a:extLst>
          </p:cNvPr>
          <p:cNvSpPr/>
          <p:nvPr/>
        </p:nvSpPr>
        <p:spPr>
          <a:xfrm>
            <a:off x="5227801" y="3559544"/>
            <a:ext cx="5673348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aseline="30000" dirty="0">
                <a:solidFill>
                  <a:srgbClr val="FF0000"/>
                </a:solidFill>
              </a:rPr>
              <a:t>0         1                                                                                     9</a:t>
            </a:r>
            <a:endParaRPr lang="en-US" sz="28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1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68D585-D127-4552-B201-4DC748253B52}"/>
              </a:ext>
            </a:extLst>
          </p:cNvPr>
          <p:cNvSpPr/>
          <p:nvPr/>
        </p:nvSpPr>
        <p:spPr>
          <a:xfrm>
            <a:off x="531629" y="491972"/>
            <a:ext cx="25438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1.6 </a:t>
            </a:r>
            <a:r>
              <a:rPr lang="zh-CN" altLang="en-US" sz="3200" b="1" dirty="0">
                <a:solidFill>
                  <a:srgbClr val="FF0000"/>
                </a:solidFill>
              </a:rPr>
              <a:t>数组</a:t>
            </a:r>
            <a:r>
              <a:rPr lang="en-US" altLang="zh-CN" sz="3200" b="1" dirty="0">
                <a:solidFill>
                  <a:srgbClr val="FF0000"/>
                </a:solidFill>
              </a:rPr>
              <a:t>Array</a:t>
            </a: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96A46-16E7-4D70-89EF-427A16DF5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2" y="3662391"/>
            <a:ext cx="10834576" cy="27036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67A4DC-6492-4F91-8719-94E1DEE6AB1A}"/>
              </a:ext>
            </a:extLst>
          </p:cNvPr>
          <p:cNvSpPr/>
          <p:nvPr/>
        </p:nvSpPr>
        <p:spPr>
          <a:xfrm>
            <a:off x="781473" y="1427043"/>
            <a:ext cx="204414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数组变量初始化：</a:t>
            </a:r>
            <a:endParaRPr lang="en-US" altLang="zh-CN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for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数组变量输出：</a:t>
            </a:r>
            <a:endParaRPr lang="en-US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F09F8D-C3D5-4D67-BED1-F77B0FE50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489" y="1289648"/>
            <a:ext cx="8378799" cy="183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29" y="1377873"/>
            <a:ext cx="11196688" cy="23063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CA1FA3-D840-43D1-A111-55790407CD80}"/>
              </a:ext>
            </a:extLst>
          </p:cNvPr>
          <p:cNvSpPr/>
          <p:nvPr/>
        </p:nvSpPr>
        <p:spPr>
          <a:xfrm>
            <a:off x="719470" y="54332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程序主要部分：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BC525C-E647-4A3A-B24A-038C2976EC36}"/>
              </a:ext>
            </a:extLst>
          </p:cNvPr>
          <p:cNvSpPr/>
          <p:nvPr/>
        </p:nvSpPr>
        <p:spPr>
          <a:xfrm>
            <a:off x="1719522" y="4562771"/>
            <a:ext cx="271071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++</a:t>
            </a:r>
            <a:r>
              <a:rPr lang="en-US" sz="2800" b="1" dirty="0" err="1"/>
              <a:t>ndigit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rgbClr val="FF0000"/>
                </a:solidFill>
              </a:rPr>
              <a:t>c - '0'</a:t>
            </a:r>
            <a:r>
              <a:rPr lang="en-US" sz="2800" b="1" dirty="0"/>
              <a:t>];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D2A39A-0A07-4BBA-9A51-5038C0AD487D}"/>
              </a:ext>
            </a:extLst>
          </p:cNvPr>
          <p:cNvSpPr/>
          <p:nvPr/>
        </p:nvSpPr>
        <p:spPr>
          <a:xfrm>
            <a:off x="1719522" y="5791460"/>
            <a:ext cx="271071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ch</a:t>
            </a:r>
            <a:r>
              <a:rPr lang="nn-NO" altLang="zh-CN" sz="2800" dirty="0"/>
              <a:t>[</a:t>
            </a: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r>
              <a:rPr lang="nn-NO" altLang="zh-CN" sz="2800" dirty="0"/>
              <a:t>]</a:t>
            </a:r>
            <a:r>
              <a:rPr lang="zh-CN" altLang="en-US" sz="2800" dirty="0"/>
              <a:t>、</a:t>
            </a:r>
            <a:r>
              <a:rPr lang="en-US" altLang="zh-CN" sz="2800" dirty="0"/>
              <a:t>……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ch</a:t>
            </a:r>
            <a:r>
              <a:rPr lang="nn-NO" altLang="zh-CN" sz="2800" dirty="0"/>
              <a:t>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nn-NO" altLang="zh-CN" sz="2800" dirty="0"/>
              <a:t>]</a:t>
            </a:r>
            <a:endParaRPr lang="en-US" sz="28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685997-6781-428E-AD0C-83D80E181F9A}"/>
              </a:ext>
            </a:extLst>
          </p:cNvPr>
          <p:cNvCxnSpPr>
            <a:cxnSpLocks/>
          </p:cNvCxnSpPr>
          <p:nvPr/>
        </p:nvCxnSpPr>
        <p:spPr>
          <a:xfrm>
            <a:off x="2994840" y="5199568"/>
            <a:ext cx="0" cy="549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83367C3-91D7-4355-890D-58914A430695}"/>
              </a:ext>
            </a:extLst>
          </p:cNvPr>
          <p:cNvSpPr/>
          <p:nvPr/>
        </p:nvSpPr>
        <p:spPr>
          <a:xfrm>
            <a:off x="452829" y="4562771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88B63-3B24-4EF7-A450-87BBDC66800E}"/>
              </a:ext>
            </a:extLst>
          </p:cNvPr>
          <p:cNvSpPr/>
          <p:nvPr/>
        </p:nvSpPr>
        <p:spPr>
          <a:xfrm>
            <a:off x="5052066" y="4562771"/>
            <a:ext cx="6250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 - '0'</a:t>
            </a:r>
            <a:r>
              <a:rPr lang="en-US" sz="2400" dirty="0"/>
              <a:t>	</a:t>
            </a:r>
            <a:r>
              <a:rPr lang="zh-CN" altLang="en-US" sz="2400" dirty="0"/>
              <a:t>是一个整数值，可以作为数组下标</a:t>
            </a:r>
            <a:r>
              <a:rPr lang="en-US" sz="2400" dirty="0"/>
              <a:t>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EF577-9FC9-4950-BF7D-FAE7219709AF}"/>
              </a:ext>
            </a:extLst>
          </p:cNvPr>
          <p:cNvSpPr/>
          <p:nvPr/>
        </p:nvSpPr>
        <p:spPr>
          <a:xfrm>
            <a:off x="4873258" y="5199568"/>
            <a:ext cx="64292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subscript</a:t>
            </a:r>
            <a:r>
              <a:rPr lang="en-US" sz="2800" dirty="0"/>
              <a:t> can be any integer expression, which includes integer variables like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/>
              <a:t>, and integer constants.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115EA-2AA3-474C-8B4B-9E0D6EFB7855}"/>
              </a:ext>
            </a:extLst>
          </p:cNvPr>
          <p:cNvSpPr/>
          <p:nvPr/>
        </p:nvSpPr>
        <p:spPr>
          <a:xfrm>
            <a:off x="7938679" y="690142"/>
            <a:ext cx="371083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'0' </a:t>
            </a:r>
            <a:r>
              <a:rPr lang="en-US" altLang="zh-CN" sz="2000" b="1" dirty="0">
                <a:solidFill>
                  <a:srgbClr val="FF0000"/>
                </a:solidFill>
              </a:rPr>
              <a:t>~ </a:t>
            </a:r>
            <a:r>
              <a:rPr lang="en-US" sz="2000" b="1" dirty="0">
                <a:solidFill>
                  <a:srgbClr val="FF0000"/>
                </a:solidFill>
              </a:rPr>
              <a:t>'9' </a:t>
            </a:r>
            <a:r>
              <a:rPr lang="zh-CN" altLang="en-US" sz="2000" dirty="0"/>
              <a:t>对应的</a:t>
            </a:r>
            <a:r>
              <a:rPr lang="en-US" altLang="zh-CN" sz="2000" dirty="0"/>
              <a:t>ASCII</a:t>
            </a:r>
            <a:r>
              <a:rPr lang="zh-CN" altLang="en-US" sz="2000" dirty="0"/>
              <a:t>码值是</a:t>
            </a:r>
            <a:r>
              <a:rPr lang="en-US" altLang="zh-CN" sz="2000" dirty="0"/>
              <a:t>48~57</a:t>
            </a:r>
            <a:r>
              <a:rPr lang="en-US" sz="2000" dirty="0"/>
              <a:t>   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885895" y="1090252"/>
            <a:ext cx="2068497" cy="1271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87C8C-620E-4436-BAA5-712A5558E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4" y="1589621"/>
            <a:ext cx="3577184" cy="35771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FC742F-69E8-4EAC-960E-D19E42057614}"/>
              </a:ext>
            </a:extLst>
          </p:cNvPr>
          <p:cNvSpPr/>
          <p:nvPr/>
        </p:nvSpPr>
        <p:spPr>
          <a:xfrm>
            <a:off x="944196" y="529801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完整代码：</a:t>
            </a:r>
            <a:endParaRPr lang="en-US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409" y="313909"/>
            <a:ext cx="7837009" cy="62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7D6CCB-5F81-4D6C-BF3A-8C7162768DD3}"/>
              </a:ext>
            </a:extLst>
          </p:cNvPr>
          <p:cNvSpPr/>
          <p:nvPr/>
        </p:nvSpPr>
        <p:spPr>
          <a:xfrm>
            <a:off x="731545" y="499563"/>
            <a:ext cx="4600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完整代码与运行结果（本段代码作为输入）</a:t>
            </a:r>
            <a:endParaRPr lang="en-US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68" y="868895"/>
            <a:ext cx="5290028" cy="50656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282" y="5567406"/>
            <a:ext cx="7019531" cy="7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1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146461-9562-4E92-A21E-9D5DFE1DD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96" y="576865"/>
            <a:ext cx="6785012" cy="53760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F74DD7-C5DA-4111-A377-59A4BB18F56A}"/>
              </a:ext>
            </a:extLst>
          </p:cNvPr>
          <p:cNvSpPr/>
          <p:nvPr/>
        </p:nvSpPr>
        <p:spPr>
          <a:xfrm>
            <a:off x="3792550" y="5986175"/>
            <a:ext cx="2763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ASCII</a:t>
            </a:r>
            <a:r>
              <a:rPr lang="zh-CN" altLang="en-US" sz="3200" b="1" dirty="0">
                <a:solidFill>
                  <a:srgbClr val="FF0000"/>
                </a:solidFill>
              </a:rPr>
              <a:t>码对照表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6983</TotalTime>
  <Words>301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高级程序设计语言 （2018计算机）</dc:title>
  <dc:creator>hao yuan</dc:creator>
  <cp:lastModifiedBy>kong xiaoming</cp:lastModifiedBy>
  <cp:revision>77</cp:revision>
  <dcterms:created xsi:type="dcterms:W3CDTF">2018-08-05T05:21:23Z</dcterms:created>
  <dcterms:modified xsi:type="dcterms:W3CDTF">2020-09-28T14:54:50Z</dcterms:modified>
</cp:coreProperties>
</file>