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8" r:id="rId3"/>
    <p:sldId id="272" r:id="rId4"/>
    <p:sldId id="275" r:id="rId5"/>
    <p:sldId id="260" r:id="rId6"/>
    <p:sldId id="268" r:id="rId7"/>
    <p:sldId id="269" r:id="rId8"/>
    <p:sldId id="277" r:id="rId9"/>
    <p:sldId id="279" r:id="rId10"/>
    <p:sldId id="276" r:id="rId11"/>
    <p:sldId id="280" r:id="rId12"/>
    <p:sldId id="281" r:id="rId13"/>
    <p:sldId id="282" r:id="rId14"/>
    <p:sldId id="283" r:id="rId15"/>
    <p:sldId id="304" r:id="rId16"/>
    <p:sldId id="284" r:id="rId17"/>
    <p:sldId id="285" r:id="rId18"/>
    <p:sldId id="286" r:id="rId19"/>
    <p:sldId id="287" r:id="rId20"/>
    <p:sldId id="288" r:id="rId21"/>
    <p:sldId id="289" r:id="rId22"/>
    <p:sldId id="291" r:id="rId23"/>
    <p:sldId id="290" r:id="rId24"/>
    <p:sldId id="292" r:id="rId25"/>
    <p:sldId id="293" r:id="rId26"/>
    <p:sldId id="294" r:id="rId27"/>
    <p:sldId id="295" r:id="rId28"/>
    <p:sldId id="296" r:id="rId29"/>
    <p:sldId id="299" r:id="rId30"/>
    <p:sldId id="297" r:id="rId31"/>
    <p:sldId id="300" r:id="rId32"/>
    <p:sldId id="298" r:id="rId33"/>
    <p:sldId id="301" r:id="rId34"/>
    <p:sldId id="270" r:id="rId35"/>
    <p:sldId id="261" r:id="rId36"/>
    <p:sldId id="266" r:id="rId37"/>
    <p:sldId id="30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FDAC0E-9B55-446C-854B-59BF7CB03B46}" v="50" dt="2022-05-09T21:26:25.8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reh Tseng" userId="S::tsengj@middleton.school.nz::eefb979d-fc0d-4dd5-ae9a-91b2ece0a753" providerId="AD" clId="Web-{F09DE86E-A669-F15F-4C7D-D1C03527452F}"/>
    <pc:docChg chg="modSld">
      <pc:chgData name="Jireh Tseng" userId="S::tsengj@middleton.school.nz::eefb979d-fc0d-4dd5-ae9a-91b2ece0a753" providerId="AD" clId="Web-{F09DE86E-A669-F15F-4C7D-D1C03527452F}" dt="2022-03-30T23:19:44.913" v="0"/>
      <pc:docMkLst>
        <pc:docMk/>
      </pc:docMkLst>
      <pc:sldChg chg="addSp delSp modSp">
        <pc:chgData name="Jireh Tseng" userId="S::tsengj@middleton.school.nz::eefb979d-fc0d-4dd5-ae9a-91b2ece0a753" providerId="AD" clId="Web-{F09DE86E-A669-F15F-4C7D-D1C03527452F}" dt="2022-03-30T23:19:44.913" v="0"/>
        <pc:sldMkLst>
          <pc:docMk/>
          <pc:sldMk cId="1362934084" sldId="256"/>
        </pc:sldMkLst>
        <pc:spChg chg="mod">
          <ac:chgData name="Jireh Tseng" userId="S::tsengj@middleton.school.nz::eefb979d-fc0d-4dd5-ae9a-91b2ece0a753" providerId="AD" clId="Web-{F09DE86E-A669-F15F-4C7D-D1C03527452F}" dt="2022-03-30T23:19:44.913" v="0"/>
          <ac:spMkLst>
            <pc:docMk/>
            <pc:sldMk cId="1362934084" sldId="256"/>
            <ac:spMk id="2" creationId="{A96C2811-5704-42C1-869B-16E29CB6572E}"/>
          </ac:spMkLst>
        </pc:spChg>
        <pc:spChg chg="mod">
          <ac:chgData name="Jireh Tseng" userId="S::tsengj@middleton.school.nz::eefb979d-fc0d-4dd5-ae9a-91b2ece0a753" providerId="AD" clId="Web-{F09DE86E-A669-F15F-4C7D-D1C03527452F}" dt="2022-03-30T23:19:44.913" v="0"/>
          <ac:spMkLst>
            <pc:docMk/>
            <pc:sldMk cId="1362934084" sldId="256"/>
            <ac:spMk id="3" creationId="{930E6464-DA98-43C8-B6C9-594748754628}"/>
          </ac:spMkLst>
        </pc:spChg>
        <pc:spChg chg="del">
          <ac:chgData name="Jireh Tseng" userId="S::tsengj@middleton.school.nz::eefb979d-fc0d-4dd5-ae9a-91b2ece0a753" providerId="AD" clId="Web-{F09DE86E-A669-F15F-4C7D-D1C03527452F}" dt="2022-03-30T23:19:44.913" v="0"/>
          <ac:spMkLst>
            <pc:docMk/>
            <pc:sldMk cId="1362934084" sldId="256"/>
            <ac:spMk id="35" creationId="{1A3C89F8-0D2F-47FF-B903-151248265F47}"/>
          </ac:spMkLst>
        </pc:spChg>
        <pc:spChg chg="del">
          <ac:chgData name="Jireh Tseng" userId="S::tsengj@middleton.school.nz::eefb979d-fc0d-4dd5-ae9a-91b2ece0a753" providerId="AD" clId="Web-{F09DE86E-A669-F15F-4C7D-D1C03527452F}" dt="2022-03-30T23:19:44.913" v="0"/>
          <ac:spMkLst>
            <pc:docMk/>
            <pc:sldMk cId="1362934084" sldId="256"/>
            <ac:spMk id="37" creationId="{C5CB530E-515E-412C-9DF1-5F8FFBD6F383}"/>
          </ac:spMkLst>
        </pc:spChg>
        <pc:spChg chg="del">
          <ac:chgData name="Jireh Tseng" userId="S::tsengj@middleton.school.nz::eefb979d-fc0d-4dd5-ae9a-91b2ece0a753" providerId="AD" clId="Web-{F09DE86E-A669-F15F-4C7D-D1C03527452F}" dt="2022-03-30T23:19:44.913" v="0"/>
          <ac:spMkLst>
            <pc:docMk/>
            <pc:sldMk cId="1362934084" sldId="256"/>
            <ac:spMk id="39" creationId="{712D4376-A578-4FF1-94FC-245E7A6A489F}"/>
          </ac:spMkLst>
        </pc:spChg>
        <pc:spChg chg="del">
          <ac:chgData name="Jireh Tseng" userId="S::tsengj@middleton.school.nz::eefb979d-fc0d-4dd5-ae9a-91b2ece0a753" providerId="AD" clId="Web-{F09DE86E-A669-F15F-4C7D-D1C03527452F}" dt="2022-03-30T23:19:44.913" v="0"/>
          <ac:spMkLst>
            <pc:docMk/>
            <pc:sldMk cId="1362934084" sldId="256"/>
            <ac:spMk id="41" creationId="{AEA7509D-F04F-40CB-A0B3-EEF16499CC9F}"/>
          </ac:spMkLst>
        </pc:spChg>
        <pc:spChg chg="del">
          <ac:chgData name="Jireh Tseng" userId="S::tsengj@middleton.school.nz::eefb979d-fc0d-4dd5-ae9a-91b2ece0a753" providerId="AD" clId="Web-{F09DE86E-A669-F15F-4C7D-D1C03527452F}" dt="2022-03-30T23:19:44.913" v="0"/>
          <ac:spMkLst>
            <pc:docMk/>
            <pc:sldMk cId="1362934084" sldId="256"/>
            <ac:spMk id="45" creationId="{508BEF50-7B1E-49A4-BC19-5F4F1D755E64}"/>
          </ac:spMkLst>
        </pc:spChg>
        <pc:spChg chg="del">
          <ac:chgData name="Jireh Tseng" userId="S::tsengj@middleton.school.nz::eefb979d-fc0d-4dd5-ae9a-91b2ece0a753" providerId="AD" clId="Web-{F09DE86E-A669-F15F-4C7D-D1C03527452F}" dt="2022-03-30T23:19:44.913" v="0"/>
          <ac:spMkLst>
            <pc:docMk/>
            <pc:sldMk cId="1362934084" sldId="256"/>
            <ac:spMk id="47" creationId="{3FBAD350-5664-4811-A208-657FB882D350}"/>
          </ac:spMkLst>
        </pc:spChg>
        <pc:spChg chg="del">
          <ac:chgData name="Jireh Tseng" userId="S::tsengj@middleton.school.nz::eefb979d-fc0d-4dd5-ae9a-91b2ece0a753" providerId="AD" clId="Web-{F09DE86E-A669-F15F-4C7D-D1C03527452F}" dt="2022-03-30T23:19:44.913" v="0"/>
          <ac:spMkLst>
            <pc:docMk/>
            <pc:sldMk cId="1362934084" sldId="256"/>
            <ac:spMk id="49" creationId="{C39ADB8F-D187-49D7-BDCF-C1B6DC727068}"/>
          </ac:spMkLst>
        </pc:spChg>
        <pc:spChg chg="add">
          <ac:chgData name="Jireh Tseng" userId="S::tsengj@middleton.school.nz::eefb979d-fc0d-4dd5-ae9a-91b2ece0a753" providerId="AD" clId="Web-{F09DE86E-A669-F15F-4C7D-D1C03527452F}" dt="2022-03-30T23:19:44.913" v="0"/>
          <ac:spMkLst>
            <pc:docMk/>
            <pc:sldMk cId="1362934084" sldId="256"/>
            <ac:spMk id="55" creationId="{C1DD1A8A-57D5-4A81-AD04-532B043C5611}"/>
          </ac:spMkLst>
        </pc:spChg>
        <pc:spChg chg="add">
          <ac:chgData name="Jireh Tseng" userId="S::tsengj@middleton.school.nz::eefb979d-fc0d-4dd5-ae9a-91b2ece0a753" providerId="AD" clId="Web-{F09DE86E-A669-F15F-4C7D-D1C03527452F}" dt="2022-03-30T23:19:44.913" v="0"/>
          <ac:spMkLst>
            <pc:docMk/>
            <pc:sldMk cId="1362934084" sldId="256"/>
            <ac:spMk id="57" creationId="{007891EC-4501-44ED-A8C8-B11B6DB767AB}"/>
          </ac:spMkLst>
        </pc:spChg>
        <pc:picChg chg="add">
          <ac:chgData name="Jireh Tseng" userId="S::tsengj@middleton.school.nz::eefb979d-fc0d-4dd5-ae9a-91b2ece0a753" providerId="AD" clId="Web-{F09DE86E-A669-F15F-4C7D-D1C03527452F}" dt="2022-03-30T23:19:44.913" v="0"/>
          <ac:picMkLst>
            <pc:docMk/>
            <pc:sldMk cId="1362934084" sldId="256"/>
            <ac:picMk id="51" creationId="{C1746A09-834C-64B3-47A5-C47BD7189694}"/>
          </ac:picMkLst>
        </pc:picChg>
        <pc:cxnChg chg="del">
          <ac:chgData name="Jireh Tseng" userId="S::tsengj@middleton.school.nz::eefb979d-fc0d-4dd5-ae9a-91b2ece0a753" providerId="AD" clId="Web-{F09DE86E-A669-F15F-4C7D-D1C03527452F}" dt="2022-03-30T23:19:44.913" v="0"/>
          <ac:cxnSpMkLst>
            <pc:docMk/>
            <pc:sldMk cId="1362934084" sldId="256"/>
            <ac:cxnSpMk id="43" creationId="{56020367-4FD5-4596-8E10-C5F095CD8DBF}"/>
          </ac:cxnSpMkLst>
        </pc:cxnChg>
      </pc:sldChg>
    </pc:docChg>
  </pc:docChgLst>
  <pc:docChgLst>
    <pc:chgData name="Jireh Tseng" userId="S::tsengj@middleton.school.nz::eefb979d-fc0d-4dd5-ae9a-91b2ece0a753" providerId="AD" clId="Web-{ED384A0D-67FC-3DCC-741F-8364AA4B3505}"/>
    <pc:docChg chg="addSld modSld sldOrd">
      <pc:chgData name="Jireh Tseng" userId="S::tsengj@middleton.school.nz::eefb979d-fc0d-4dd5-ae9a-91b2ece0a753" providerId="AD" clId="Web-{ED384A0D-67FC-3DCC-741F-8364AA4B3505}" dt="2022-04-13T02:14:33.505" v="1448" actId="1076"/>
      <pc:docMkLst>
        <pc:docMk/>
      </pc:docMkLst>
      <pc:sldChg chg="addSp delSp modSp">
        <pc:chgData name="Jireh Tseng" userId="S::tsengj@middleton.school.nz::eefb979d-fc0d-4dd5-ae9a-91b2ece0a753" providerId="AD" clId="Web-{ED384A0D-67FC-3DCC-741F-8364AA4B3505}" dt="2022-04-13T02:07:05.180" v="148" actId="1076"/>
        <pc:sldMkLst>
          <pc:docMk/>
          <pc:sldMk cId="3742630380" sldId="288"/>
        </pc:sldMkLst>
        <pc:spChg chg="add mod">
          <ac:chgData name="Jireh Tseng" userId="S::tsengj@middleton.school.nz::eefb979d-fc0d-4dd5-ae9a-91b2ece0a753" providerId="AD" clId="Web-{ED384A0D-67FC-3DCC-741F-8364AA4B3505}" dt="2022-04-13T02:06:41.148" v="146" actId="1076"/>
          <ac:spMkLst>
            <pc:docMk/>
            <pc:sldMk cId="3742630380" sldId="288"/>
            <ac:spMk id="6" creationId="{2ACA099B-D36F-17A9-F335-3BEBFD61AA03}"/>
          </ac:spMkLst>
        </pc:spChg>
        <pc:picChg chg="add mod">
          <ac:chgData name="Jireh Tseng" userId="S::tsengj@middleton.school.nz::eefb979d-fc0d-4dd5-ae9a-91b2ece0a753" providerId="AD" clId="Web-{ED384A0D-67FC-3DCC-741F-8364AA4B3505}" dt="2022-04-13T02:06:24.679" v="141" actId="1076"/>
          <ac:picMkLst>
            <pc:docMk/>
            <pc:sldMk cId="3742630380" sldId="288"/>
            <ac:picMk id="3" creationId="{89276921-B447-1D95-4DC2-8AD1144AB121}"/>
          </ac:picMkLst>
        </pc:picChg>
        <pc:picChg chg="add del mod">
          <ac:chgData name="Jireh Tseng" userId="S::tsengj@middleton.school.nz::eefb979d-fc0d-4dd5-ae9a-91b2ece0a753" providerId="AD" clId="Web-{ED384A0D-67FC-3DCC-741F-8364AA4B3505}" dt="2022-04-13T02:02:55.610" v="4"/>
          <ac:picMkLst>
            <pc:docMk/>
            <pc:sldMk cId="3742630380" sldId="288"/>
            <ac:picMk id="5" creationId="{36B3414F-9F1E-F254-CCD9-0C3D9C8C5285}"/>
          </ac:picMkLst>
        </pc:picChg>
        <pc:picChg chg="add mod">
          <ac:chgData name="Jireh Tseng" userId="S::tsengj@middleton.school.nz::eefb979d-fc0d-4dd5-ae9a-91b2ece0a753" providerId="AD" clId="Web-{ED384A0D-67FC-3DCC-741F-8364AA4B3505}" dt="2022-04-13T02:06:25.398" v="142" actId="1076"/>
          <ac:picMkLst>
            <pc:docMk/>
            <pc:sldMk cId="3742630380" sldId="288"/>
            <ac:picMk id="7" creationId="{3E3ED375-DD72-680C-8F58-70BC755CCE29}"/>
          </ac:picMkLst>
        </pc:picChg>
        <pc:picChg chg="add mod">
          <ac:chgData name="Jireh Tseng" userId="S::tsengj@middleton.school.nz::eefb979d-fc0d-4dd5-ae9a-91b2ece0a753" providerId="AD" clId="Web-{ED384A0D-67FC-3DCC-741F-8364AA4B3505}" dt="2022-04-13T02:07:05.180" v="148" actId="1076"/>
          <ac:picMkLst>
            <pc:docMk/>
            <pc:sldMk cId="3742630380" sldId="288"/>
            <ac:picMk id="8" creationId="{FDB2E0E9-D86D-F82F-0828-239D28074C54}"/>
          </ac:picMkLst>
        </pc:picChg>
      </pc:sldChg>
      <pc:sldChg chg="addSp delSp modSp add ord replId">
        <pc:chgData name="Jireh Tseng" userId="S::tsengj@middleton.school.nz::eefb979d-fc0d-4dd5-ae9a-91b2ece0a753" providerId="AD" clId="Web-{ED384A0D-67FC-3DCC-741F-8364AA4B3505}" dt="2022-04-13T02:14:33.505" v="1448" actId="1076"/>
        <pc:sldMkLst>
          <pc:docMk/>
          <pc:sldMk cId="1636248130" sldId="289"/>
        </pc:sldMkLst>
        <pc:spChg chg="mod">
          <ac:chgData name="Jireh Tseng" userId="S::tsengj@middleton.school.nz::eefb979d-fc0d-4dd5-ae9a-91b2ece0a753" providerId="AD" clId="Web-{ED384A0D-67FC-3DCC-741F-8364AA4B3505}" dt="2022-04-13T02:09:30.669" v="161" actId="20577"/>
          <ac:spMkLst>
            <pc:docMk/>
            <pc:sldMk cId="1636248130" sldId="289"/>
            <ac:spMk id="91" creationId="{00000000-0000-0000-0000-000000000000}"/>
          </ac:spMkLst>
        </pc:spChg>
        <pc:graphicFrameChg chg="mod modGraphic">
          <ac:chgData name="Jireh Tseng" userId="S::tsengj@middleton.school.nz::eefb979d-fc0d-4dd5-ae9a-91b2ece0a753" providerId="AD" clId="Web-{ED384A0D-67FC-3DCC-741F-8364AA4B3505}" dt="2022-04-13T02:14:33.505" v="1448" actId="1076"/>
          <ac:graphicFrameMkLst>
            <pc:docMk/>
            <pc:sldMk cId="1636248130" sldId="289"/>
            <ac:graphicFrameMk id="92" creationId="{00000000-0000-0000-0000-000000000000}"/>
          </ac:graphicFrameMkLst>
        </pc:graphicFrameChg>
        <pc:picChg chg="add del mod">
          <ac:chgData name="Jireh Tseng" userId="S::tsengj@middleton.school.nz::eefb979d-fc0d-4dd5-ae9a-91b2ece0a753" providerId="AD" clId="Web-{ED384A0D-67FC-3DCC-741F-8364AA4B3505}" dt="2022-04-13T02:11:05.999" v="553"/>
          <ac:picMkLst>
            <pc:docMk/>
            <pc:sldMk cId="1636248130" sldId="289"/>
            <ac:picMk id="2" creationId="{A567E6EC-1763-61BE-98CB-A069415A6F6D}"/>
          </ac:picMkLst>
        </pc:picChg>
      </pc:sldChg>
    </pc:docChg>
  </pc:docChgLst>
  <pc:docChgLst>
    <pc:chgData name="Jireh Tseng" userId="S::tsengj@middleton.school.nz::eefb979d-fc0d-4dd5-ae9a-91b2ece0a753" providerId="AD" clId="Web-{E462C1EF-32F1-1F33-874C-C2D0A433766B}"/>
    <pc:docChg chg="modSld">
      <pc:chgData name="Jireh Tseng" userId="S::tsengj@middleton.school.nz::eefb979d-fc0d-4dd5-ae9a-91b2ece0a753" providerId="AD" clId="Web-{E462C1EF-32F1-1F33-874C-C2D0A433766B}" dt="2022-04-10T23:16:00.532" v="52" actId="14100"/>
      <pc:docMkLst>
        <pc:docMk/>
      </pc:docMkLst>
      <pc:sldChg chg="addSp modSp">
        <pc:chgData name="Jireh Tseng" userId="S::tsengj@middleton.school.nz::eefb979d-fc0d-4dd5-ae9a-91b2ece0a753" providerId="AD" clId="Web-{E462C1EF-32F1-1F33-874C-C2D0A433766B}" dt="2022-04-10T23:16:00.532" v="52" actId="14100"/>
        <pc:sldMkLst>
          <pc:docMk/>
          <pc:sldMk cId="1948546728" sldId="286"/>
        </pc:sldMkLst>
        <pc:spChg chg="add mod">
          <ac:chgData name="Jireh Tseng" userId="S::tsengj@middleton.school.nz::eefb979d-fc0d-4dd5-ae9a-91b2ece0a753" providerId="AD" clId="Web-{E462C1EF-32F1-1F33-874C-C2D0A433766B}" dt="2022-04-10T23:14:48.014" v="14" actId="1076"/>
          <ac:spMkLst>
            <pc:docMk/>
            <pc:sldMk cId="1948546728" sldId="286"/>
            <ac:spMk id="3" creationId="{3FCC3670-01DB-1BA0-3833-6709A0DE08CA}"/>
          </ac:spMkLst>
        </pc:spChg>
        <pc:spChg chg="add mod">
          <ac:chgData name="Jireh Tseng" userId="S::tsengj@middleton.school.nz::eefb979d-fc0d-4dd5-ae9a-91b2ece0a753" providerId="AD" clId="Web-{E462C1EF-32F1-1F33-874C-C2D0A433766B}" dt="2022-04-10T23:16:00.532" v="52" actId="14100"/>
          <ac:spMkLst>
            <pc:docMk/>
            <pc:sldMk cId="1948546728" sldId="286"/>
            <ac:spMk id="4" creationId="{725A2025-63D9-0C5C-C37D-EF6807D6D0DE}"/>
          </ac:spMkLst>
        </pc:spChg>
        <pc:spChg chg="add mod">
          <ac:chgData name="Jireh Tseng" userId="S::tsengj@middleton.school.nz::eefb979d-fc0d-4dd5-ae9a-91b2ece0a753" providerId="AD" clId="Web-{E462C1EF-32F1-1F33-874C-C2D0A433766B}" dt="2022-04-10T23:15:21.156" v="24" actId="14100"/>
          <ac:spMkLst>
            <pc:docMk/>
            <pc:sldMk cId="1948546728" sldId="286"/>
            <ac:spMk id="6" creationId="{53E84D05-6AA4-7256-EC95-EBAF55445C69}"/>
          </ac:spMkLst>
        </pc:spChg>
        <pc:spChg chg="add mod">
          <ac:chgData name="Jireh Tseng" userId="S::tsengj@middleton.school.nz::eefb979d-fc0d-4dd5-ae9a-91b2ece0a753" providerId="AD" clId="Web-{E462C1EF-32F1-1F33-874C-C2D0A433766B}" dt="2022-04-10T23:15:07.890" v="20"/>
          <ac:spMkLst>
            <pc:docMk/>
            <pc:sldMk cId="1948546728" sldId="286"/>
            <ac:spMk id="7" creationId="{44B60101-9F86-B903-5115-3061FB2D6536}"/>
          </ac:spMkLst>
        </pc:spChg>
        <pc:spChg chg="add mod">
          <ac:chgData name="Jireh Tseng" userId="S::tsengj@middleton.school.nz::eefb979d-fc0d-4dd5-ae9a-91b2ece0a753" providerId="AD" clId="Web-{E462C1EF-32F1-1F33-874C-C2D0A433766B}" dt="2022-04-10T23:15:18.015" v="23"/>
          <ac:spMkLst>
            <pc:docMk/>
            <pc:sldMk cId="1948546728" sldId="286"/>
            <ac:spMk id="8" creationId="{84FC7A4C-AF25-FBAE-67A7-BE6141E6D630}"/>
          </ac:spMkLst>
        </pc:spChg>
        <pc:picChg chg="add mod">
          <ac:chgData name="Jireh Tseng" userId="S::tsengj@middleton.school.nz::eefb979d-fc0d-4dd5-ae9a-91b2ece0a753" providerId="AD" clId="Web-{E462C1EF-32F1-1F33-874C-C2D0A433766B}" dt="2022-04-10T23:13:54.575" v="2" actId="1076"/>
          <ac:picMkLst>
            <pc:docMk/>
            <pc:sldMk cId="1948546728" sldId="286"/>
            <ac:picMk id="2" creationId="{7BE51418-D4BA-D8BF-8352-2CFCE01BAB0C}"/>
          </ac:picMkLst>
        </pc:picChg>
      </pc:sldChg>
    </pc:docChg>
  </pc:docChgLst>
  <pc:docChgLst>
    <pc:chgData name="Jireh Tseng" userId="S::tsengj@middleton.school.nz::eefb979d-fc0d-4dd5-ae9a-91b2ece0a753" providerId="AD" clId="Web-{21389BE9-402E-BF42-7806-DA7FC8991068}"/>
    <pc:docChg chg="addSld modSld">
      <pc:chgData name="Jireh Tseng" userId="S::tsengj@middleton.school.nz::eefb979d-fc0d-4dd5-ae9a-91b2ece0a753" providerId="AD" clId="Web-{21389BE9-402E-BF42-7806-DA7FC8991068}" dt="2022-03-22T03:53:52.516" v="209"/>
      <pc:docMkLst>
        <pc:docMk/>
      </pc:docMkLst>
      <pc:sldChg chg="modSp add replId">
        <pc:chgData name="Jireh Tseng" userId="S::tsengj@middleton.school.nz::eefb979d-fc0d-4dd5-ae9a-91b2ece0a753" providerId="AD" clId="Web-{21389BE9-402E-BF42-7806-DA7FC8991068}" dt="2022-03-22T03:53:52.516" v="209"/>
        <pc:sldMkLst>
          <pc:docMk/>
          <pc:sldMk cId="101173362" sldId="276"/>
        </pc:sldMkLst>
        <pc:spChg chg="mod">
          <ac:chgData name="Jireh Tseng" userId="S::tsengj@middleton.school.nz::eefb979d-fc0d-4dd5-ae9a-91b2ece0a753" providerId="AD" clId="Web-{21389BE9-402E-BF42-7806-DA7FC8991068}" dt="2022-03-22T03:52:25.858" v="9" actId="20577"/>
          <ac:spMkLst>
            <pc:docMk/>
            <pc:sldMk cId="101173362" sldId="276"/>
            <ac:spMk id="91" creationId="{00000000-0000-0000-0000-000000000000}"/>
          </ac:spMkLst>
        </pc:spChg>
        <pc:graphicFrameChg chg="mod modGraphic">
          <ac:chgData name="Jireh Tseng" userId="S::tsengj@middleton.school.nz::eefb979d-fc0d-4dd5-ae9a-91b2ece0a753" providerId="AD" clId="Web-{21389BE9-402E-BF42-7806-DA7FC8991068}" dt="2022-03-22T03:53:52.516" v="209"/>
          <ac:graphicFrameMkLst>
            <pc:docMk/>
            <pc:sldMk cId="101173362" sldId="276"/>
            <ac:graphicFrameMk id="92" creationId="{00000000-0000-0000-0000-000000000000}"/>
          </ac:graphicFrameMkLst>
        </pc:graphicFrameChg>
      </pc:sldChg>
    </pc:docChg>
  </pc:docChgLst>
  <pc:docChgLst>
    <pc:chgData name="Jireh Tseng" userId="S::tsengj@middleton.school.nz::eefb979d-fc0d-4dd5-ae9a-91b2ece0a753" providerId="AD" clId="Web-{31961A01-70D2-0770-3D06-BB5BCA35BF93}"/>
    <pc:docChg chg="addSld delSld modSld sldOrd">
      <pc:chgData name="Jireh Tseng" userId="S::tsengj@middleton.school.nz::eefb979d-fc0d-4dd5-ae9a-91b2ece0a753" providerId="AD" clId="Web-{31961A01-70D2-0770-3D06-BB5BCA35BF93}" dt="2022-04-06T01:54:42.006" v="613" actId="1076"/>
      <pc:docMkLst>
        <pc:docMk/>
      </pc:docMkLst>
      <pc:sldChg chg="del">
        <pc:chgData name="Jireh Tseng" userId="S::tsengj@middleton.school.nz::eefb979d-fc0d-4dd5-ae9a-91b2ece0a753" providerId="AD" clId="Web-{31961A01-70D2-0770-3D06-BB5BCA35BF93}" dt="2022-04-06T01:44:45.368" v="2"/>
        <pc:sldMkLst>
          <pc:docMk/>
          <pc:sldMk cId="1084233196" sldId="263"/>
        </pc:sldMkLst>
      </pc:sldChg>
      <pc:sldChg chg="ord">
        <pc:chgData name="Jireh Tseng" userId="S::tsengj@middleton.school.nz::eefb979d-fc0d-4dd5-ae9a-91b2ece0a753" providerId="AD" clId="Web-{31961A01-70D2-0770-3D06-BB5BCA35BF93}" dt="2022-04-06T01:44:49.415" v="3"/>
        <pc:sldMkLst>
          <pc:docMk/>
          <pc:sldMk cId="2276153040" sldId="266"/>
        </pc:sldMkLst>
      </pc:sldChg>
      <pc:sldChg chg="modSp">
        <pc:chgData name="Jireh Tseng" userId="S::tsengj@middleton.school.nz::eefb979d-fc0d-4dd5-ae9a-91b2ece0a753" providerId="AD" clId="Web-{31961A01-70D2-0770-3D06-BB5BCA35BF93}" dt="2022-04-06T01:49:22.812" v="152" actId="20577"/>
        <pc:sldMkLst>
          <pc:docMk/>
          <pc:sldMk cId="636464997" sldId="280"/>
        </pc:sldMkLst>
        <pc:spChg chg="mod">
          <ac:chgData name="Jireh Tseng" userId="S::tsengj@middleton.school.nz::eefb979d-fc0d-4dd5-ae9a-91b2ece0a753" providerId="AD" clId="Web-{31961A01-70D2-0770-3D06-BB5BCA35BF93}" dt="2022-04-06T01:49:22.812" v="152" actId="20577"/>
          <ac:spMkLst>
            <pc:docMk/>
            <pc:sldMk cId="636464997" sldId="280"/>
            <ac:spMk id="91" creationId="{00000000-0000-0000-0000-000000000000}"/>
          </ac:spMkLst>
        </pc:spChg>
      </pc:sldChg>
      <pc:sldChg chg="addSp delSp modSp">
        <pc:chgData name="Jireh Tseng" userId="S::tsengj@middleton.school.nz::eefb979d-fc0d-4dd5-ae9a-91b2ece0a753" providerId="AD" clId="Web-{31961A01-70D2-0770-3D06-BB5BCA35BF93}" dt="2022-04-06T01:45:57.698" v="22"/>
        <pc:sldMkLst>
          <pc:docMk/>
          <pc:sldMk cId="1732950584" sldId="281"/>
        </pc:sldMkLst>
        <pc:spChg chg="add del mod">
          <ac:chgData name="Jireh Tseng" userId="S::tsengj@middleton.school.nz::eefb979d-fc0d-4dd5-ae9a-91b2ece0a753" providerId="AD" clId="Web-{31961A01-70D2-0770-3D06-BB5BCA35BF93}" dt="2022-04-06T01:45:54.901" v="21"/>
          <ac:spMkLst>
            <pc:docMk/>
            <pc:sldMk cId="1732950584" sldId="281"/>
            <ac:spMk id="2" creationId="{5853FFD2-3256-9537-AE66-411A2B5245C8}"/>
          </ac:spMkLst>
        </pc:spChg>
        <pc:spChg chg="add del mod">
          <ac:chgData name="Jireh Tseng" userId="S::tsengj@middleton.school.nz::eefb979d-fc0d-4dd5-ae9a-91b2ece0a753" providerId="AD" clId="Web-{31961A01-70D2-0770-3D06-BB5BCA35BF93}" dt="2022-04-06T01:45:57.698" v="22"/>
          <ac:spMkLst>
            <pc:docMk/>
            <pc:sldMk cId="1732950584" sldId="281"/>
            <ac:spMk id="6" creationId="{2FA6820D-98F4-C121-2626-B84F7B3CBEB9}"/>
          </ac:spMkLst>
        </pc:spChg>
      </pc:sldChg>
      <pc:sldChg chg="addSp delSp modSp add ord replId">
        <pc:chgData name="Jireh Tseng" userId="S::tsengj@middleton.school.nz::eefb979d-fc0d-4dd5-ae9a-91b2ece0a753" providerId="AD" clId="Web-{31961A01-70D2-0770-3D06-BB5BCA35BF93}" dt="2022-04-06T01:51:38.705" v="279" actId="1076"/>
        <pc:sldMkLst>
          <pc:docMk/>
          <pc:sldMk cId="1883355667" sldId="285"/>
        </pc:sldMkLst>
        <pc:spChg chg="add mod">
          <ac:chgData name="Jireh Tseng" userId="S::tsengj@middleton.school.nz::eefb979d-fc0d-4dd5-ae9a-91b2ece0a753" providerId="AD" clId="Web-{31961A01-70D2-0770-3D06-BB5BCA35BF93}" dt="2022-04-06T01:50:00.078" v="206" actId="20577"/>
          <ac:spMkLst>
            <pc:docMk/>
            <pc:sldMk cId="1883355667" sldId="285"/>
            <ac:spMk id="2" creationId="{9B7D0B7B-3911-1518-E332-BCC94597FAF2}"/>
          </ac:spMkLst>
        </pc:spChg>
        <pc:spChg chg="add mod">
          <ac:chgData name="Jireh Tseng" userId="S::tsengj@middleton.school.nz::eefb979d-fc0d-4dd5-ae9a-91b2ece0a753" providerId="AD" clId="Web-{31961A01-70D2-0770-3D06-BB5BCA35BF93}" dt="2022-04-06T01:51:04.251" v="274" actId="20577"/>
          <ac:spMkLst>
            <pc:docMk/>
            <pc:sldMk cId="1883355667" sldId="285"/>
            <ac:spMk id="5" creationId="{642E7AA2-0784-6FAE-8C3F-5148C81FFFB3}"/>
          </ac:spMkLst>
        </pc:spChg>
        <pc:spChg chg="mod">
          <ac:chgData name="Jireh Tseng" userId="S::tsengj@middleton.school.nz::eefb979d-fc0d-4dd5-ae9a-91b2ece0a753" providerId="AD" clId="Web-{31961A01-70D2-0770-3D06-BB5BCA35BF93}" dt="2022-04-06T01:45:02.509" v="10" actId="20577"/>
          <ac:spMkLst>
            <pc:docMk/>
            <pc:sldMk cId="1883355667" sldId="285"/>
            <ac:spMk id="86" creationId="{00000000-0000-0000-0000-000000000000}"/>
          </ac:spMkLst>
        </pc:spChg>
        <pc:picChg chg="add mod">
          <ac:chgData name="Jireh Tseng" userId="S::tsengj@middleton.school.nz::eefb979d-fc0d-4dd5-ae9a-91b2ece0a753" providerId="AD" clId="Web-{31961A01-70D2-0770-3D06-BB5BCA35BF93}" dt="2022-04-06T01:51:38.705" v="279" actId="1076"/>
          <ac:picMkLst>
            <pc:docMk/>
            <pc:sldMk cId="1883355667" sldId="285"/>
            <ac:picMk id="3" creationId="{5AF06C17-41C6-B502-64AF-F4D7024C95AB}"/>
          </ac:picMkLst>
        </pc:picChg>
        <pc:picChg chg="del mod">
          <ac:chgData name="Jireh Tseng" userId="S::tsengj@middleton.school.nz::eefb979d-fc0d-4dd5-ae9a-91b2ece0a753" providerId="AD" clId="Web-{31961A01-70D2-0770-3D06-BB5BCA35BF93}" dt="2022-04-06T01:51:06.408" v="275"/>
          <ac:picMkLst>
            <pc:docMk/>
            <pc:sldMk cId="1883355667" sldId="285"/>
            <ac:picMk id="4" creationId="{E5C81E07-4E1E-4823-E30E-0F12B7098C51}"/>
          </ac:picMkLst>
        </pc:picChg>
      </pc:sldChg>
      <pc:sldChg chg="modSp add ord replId">
        <pc:chgData name="Jireh Tseng" userId="S::tsengj@middleton.school.nz::eefb979d-fc0d-4dd5-ae9a-91b2ece0a753" providerId="AD" clId="Web-{31961A01-70D2-0770-3D06-BB5BCA35BF93}" dt="2022-04-06T01:54:37.740" v="612" actId="1076"/>
        <pc:sldMkLst>
          <pc:docMk/>
          <pc:sldMk cId="1948546728" sldId="286"/>
        </pc:sldMkLst>
        <pc:spChg chg="mod">
          <ac:chgData name="Jireh Tseng" userId="S::tsengj@middleton.school.nz::eefb979d-fc0d-4dd5-ae9a-91b2ece0a753" providerId="AD" clId="Web-{31961A01-70D2-0770-3D06-BB5BCA35BF93}" dt="2022-04-06T01:52:10.097" v="285" actId="20577"/>
          <ac:spMkLst>
            <pc:docMk/>
            <pc:sldMk cId="1948546728" sldId="286"/>
            <ac:spMk id="91" creationId="{00000000-0000-0000-0000-000000000000}"/>
          </ac:spMkLst>
        </pc:spChg>
        <pc:graphicFrameChg chg="mod modGraphic">
          <ac:chgData name="Jireh Tseng" userId="S::tsengj@middleton.school.nz::eefb979d-fc0d-4dd5-ae9a-91b2ece0a753" providerId="AD" clId="Web-{31961A01-70D2-0770-3D06-BB5BCA35BF93}" dt="2022-04-06T01:54:37.740" v="612" actId="1076"/>
          <ac:graphicFrameMkLst>
            <pc:docMk/>
            <pc:sldMk cId="1948546728" sldId="286"/>
            <ac:graphicFrameMk id="92" creationId="{00000000-0000-0000-0000-000000000000}"/>
          </ac:graphicFrameMkLst>
        </pc:graphicFrameChg>
      </pc:sldChg>
      <pc:sldChg chg="modSp add replId">
        <pc:chgData name="Jireh Tseng" userId="S::tsengj@middleton.school.nz::eefb979d-fc0d-4dd5-ae9a-91b2ece0a753" providerId="AD" clId="Web-{31961A01-70D2-0770-3D06-BB5BCA35BF93}" dt="2022-04-06T01:54:42.006" v="613" actId="1076"/>
        <pc:sldMkLst>
          <pc:docMk/>
          <pc:sldMk cId="2759596377" sldId="287"/>
        </pc:sldMkLst>
        <pc:spChg chg="mod">
          <ac:chgData name="Jireh Tseng" userId="S::tsengj@middleton.school.nz::eefb979d-fc0d-4dd5-ae9a-91b2ece0a753" providerId="AD" clId="Web-{31961A01-70D2-0770-3D06-BB5BCA35BF93}" dt="2022-04-06T01:53:35.270" v="481" actId="20577"/>
          <ac:spMkLst>
            <pc:docMk/>
            <pc:sldMk cId="2759596377" sldId="287"/>
            <ac:spMk id="91" creationId="{00000000-0000-0000-0000-000000000000}"/>
          </ac:spMkLst>
        </pc:spChg>
        <pc:graphicFrameChg chg="mod modGraphic">
          <ac:chgData name="Jireh Tseng" userId="S::tsengj@middleton.school.nz::eefb979d-fc0d-4dd5-ae9a-91b2ece0a753" providerId="AD" clId="Web-{31961A01-70D2-0770-3D06-BB5BCA35BF93}" dt="2022-04-06T01:54:42.006" v="613" actId="1076"/>
          <ac:graphicFrameMkLst>
            <pc:docMk/>
            <pc:sldMk cId="2759596377" sldId="287"/>
            <ac:graphicFrameMk id="92" creationId="{00000000-0000-0000-0000-000000000000}"/>
          </ac:graphicFrameMkLst>
        </pc:graphicFrameChg>
      </pc:sldChg>
    </pc:docChg>
  </pc:docChgLst>
  <pc:docChgLst>
    <pc:chgData name="Jireh Tseng" userId="S::tsengj@middleton.school.nz::eefb979d-fc0d-4dd5-ae9a-91b2ece0a753" providerId="AD" clId="Web-{E73AC928-7D87-5D94-5CF7-49334421705B}"/>
    <pc:docChg chg="addSld modSld sldOrd">
      <pc:chgData name="Jireh Tseng" userId="S::tsengj@middleton.school.nz::eefb979d-fc0d-4dd5-ae9a-91b2ece0a753" providerId="AD" clId="Web-{E73AC928-7D87-5D94-5CF7-49334421705B}" dt="2022-04-13T07:29:44.742" v="766" actId="1076"/>
      <pc:docMkLst>
        <pc:docMk/>
      </pc:docMkLst>
      <pc:sldChg chg="addSp delSp modSp add ord replId">
        <pc:chgData name="Jireh Tseng" userId="S::tsengj@middleton.school.nz::eefb979d-fc0d-4dd5-ae9a-91b2ece0a753" providerId="AD" clId="Web-{E73AC928-7D87-5D94-5CF7-49334421705B}" dt="2022-04-13T06:41:00.244" v="57" actId="14100"/>
        <pc:sldMkLst>
          <pc:docMk/>
          <pc:sldMk cId="1092323287" sldId="290"/>
        </pc:sldMkLst>
        <pc:spChg chg="add del">
          <ac:chgData name="Jireh Tseng" userId="S::tsengj@middleton.school.nz::eefb979d-fc0d-4dd5-ae9a-91b2ece0a753" providerId="AD" clId="Web-{E73AC928-7D87-5D94-5CF7-49334421705B}" dt="2022-04-13T06:38:59.147" v="28"/>
          <ac:spMkLst>
            <pc:docMk/>
            <pc:sldMk cId="1092323287" sldId="290"/>
            <ac:spMk id="3" creationId="{83B568C1-8667-67F6-622D-09DE0D798A04}"/>
          </ac:spMkLst>
        </pc:spChg>
        <pc:spChg chg="add mod">
          <ac:chgData name="Jireh Tseng" userId="S::tsengj@middleton.school.nz::eefb979d-fc0d-4dd5-ae9a-91b2ece0a753" providerId="AD" clId="Web-{E73AC928-7D87-5D94-5CF7-49334421705B}" dt="2022-04-13T06:40:30.212" v="51" actId="1076"/>
          <ac:spMkLst>
            <pc:docMk/>
            <pc:sldMk cId="1092323287" sldId="290"/>
            <ac:spMk id="5" creationId="{2013A7D0-D8CD-E2FF-240A-5E82F76B84F0}"/>
          </ac:spMkLst>
        </pc:spChg>
        <pc:spChg chg="add mod">
          <ac:chgData name="Jireh Tseng" userId="S::tsengj@middleton.school.nz::eefb979d-fc0d-4dd5-ae9a-91b2ece0a753" providerId="AD" clId="Web-{E73AC928-7D87-5D94-5CF7-49334421705B}" dt="2022-04-13T06:41:00.244" v="57" actId="14100"/>
          <ac:spMkLst>
            <pc:docMk/>
            <pc:sldMk cId="1092323287" sldId="290"/>
            <ac:spMk id="7" creationId="{25A3D05A-97D5-9B99-AFCA-CCE9AE5DA669}"/>
          </ac:spMkLst>
        </pc:spChg>
        <pc:spChg chg="mod">
          <ac:chgData name="Jireh Tseng" userId="S::tsengj@middleton.school.nz::eefb979d-fc0d-4dd5-ae9a-91b2ece0a753" providerId="AD" clId="Web-{E73AC928-7D87-5D94-5CF7-49334421705B}" dt="2022-04-13T06:38:09.771" v="21" actId="20577"/>
          <ac:spMkLst>
            <pc:docMk/>
            <pc:sldMk cId="1092323287" sldId="290"/>
            <ac:spMk id="86" creationId="{00000000-0000-0000-0000-000000000000}"/>
          </ac:spMkLst>
        </pc:spChg>
        <pc:picChg chg="add mod">
          <ac:chgData name="Jireh Tseng" userId="S::tsengj@middleton.school.nz::eefb979d-fc0d-4dd5-ae9a-91b2ece0a753" providerId="AD" clId="Web-{E73AC928-7D87-5D94-5CF7-49334421705B}" dt="2022-04-13T06:40:44.462" v="54" actId="1076"/>
          <ac:picMkLst>
            <pc:docMk/>
            <pc:sldMk cId="1092323287" sldId="290"/>
            <ac:picMk id="2" creationId="{BCC23093-8A38-7C08-7B37-8D969267C14E}"/>
          </ac:picMkLst>
        </pc:picChg>
        <pc:picChg chg="del">
          <ac:chgData name="Jireh Tseng" userId="S::tsengj@middleton.school.nz::eefb979d-fc0d-4dd5-ae9a-91b2ece0a753" providerId="AD" clId="Web-{E73AC928-7D87-5D94-5CF7-49334421705B}" dt="2022-04-13T06:38:27.271" v="22"/>
          <ac:picMkLst>
            <pc:docMk/>
            <pc:sldMk cId="1092323287" sldId="290"/>
            <ac:picMk id="4" creationId="{E5C81E07-4E1E-4823-E30E-0F12B7098C51}"/>
          </ac:picMkLst>
        </pc:picChg>
      </pc:sldChg>
      <pc:sldChg chg="modSp add ord replId">
        <pc:chgData name="Jireh Tseng" userId="S::tsengj@middleton.school.nz::eefb979d-fc0d-4dd5-ae9a-91b2ece0a753" providerId="AD" clId="Web-{E73AC928-7D87-5D94-5CF7-49334421705B}" dt="2022-04-13T06:48:04.691" v="608"/>
        <pc:sldMkLst>
          <pc:docMk/>
          <pc:sldMk cId="1750498182" sldId="291"/>
        </pc:sldMkLst>
        <pc:spChg chg="mod">
          <ac:chgData name="Jireh Tseng" userId="S::tsengj@middleton.school.nz::eefb979d-fc0d-4dd5-ae9a-91b2ece0a753" providerId="AD" clId="Web-{E73AC928-7D87-5D94-5CF7-49334421705B}" dt="2022-04-13T06:43:05.403" v="74" actId="20577"/>
          <ac:spMkLst>
            <pc:docMk/>
            <pc:sldMk cId="1750498182" sldId="291"/>
            <ac:spMk id="91" creationId="{00000000-0000-0000-0000-000000000000}"/>
          </ac:spMkLst>
        </pc:spChg>
        <pc:graphicFrameChg chg="mod modGraphic">
          <ac:chgData name="Jireh Tseng" userId="S::tsengj@middleton.school.nz::eefb979d-fc0d-4dd5-ae9a-91b2ece0a753" providerId="AD" clId="Web-{E73AC928-7D87-5D94-5CF7-49334421705B}" dt="2022-04-13T06:48:04.691" v="608"/>
          <ac:graphicFrameMkLst>
            <pc:docMk/>
            <pc:sldMk cId="1750498182" sldId="291"/>
            <ac:graphicFrameMk id="92" creationId="{00000000-0000-0000-0000-000000000000}"/>
          </ac:graphicFrameMkLst>
        </pc:graphicFrameChg>
      </pc:sldChg>
      <pc:sldChg chg="addSp delSp modSp add ord replId">
        <pc:chgData name="Jireh Tseng" userId="S::tsengj@middleton.school.nz::eefb979d-fc0d-4dd5-ae9a-91b2ece0a753" providerId="AD" clId="Web-{E73AC928-7D87-5D94-5CF7-49334421705B}" dt="2022-04-13T07:29:44.742" v="766" actId="1076"/>
        <pc:sldMkLst>
          <pc:docMk/>
          <pc:sldMk cId="821514118" sldId="292"/>
        </pc:sldMkLst>
        <pc:spChg chg="mod">
          <ac:chgData name="Jireh Tseng" userId="S::tsengj@middleton.school.nz::eefb979d-fc0d-4dd5-ae9a-91b2ece0a753" providerId="AD" clId="Web-{E73AC928-7D87-5D94-5CF7-49334421705B}" dt="2022-04-13T07:24:06.983" v="631" actId="20577"/>
          <ac:spMkLst>
            <pc:docMk/>
            <pc:sldMk cId="821514118" sldId="292"/>
            <ac:spMk id="2" creationId="{117C7ED0-CC09-82B1-98D7-D7AC8566A02D}"/>
          </ac:spMkLst>
        </pc:spChg>
        <pc:spChg chg="del">
          <ac:chgData name="Jireh Tseng" userId="S::tsengj@middleton.school.nz::eefb979d-fc0d-4dd5-ae9a-91b2ece0a753" providerId="AD" clId="Web-{E73AC928-7D87-5D94-5CF7-49334421705B}" dt="2022-04-13T07:24:18.468" v="638"/>
          <ac:spMkLst>
            <pc:docMk/>
            <pc:sldMk cId="821514118" sldId="292"/>
            <ac:spMk id="4" creationId="{0676CC8F-07AC-7255-5C5C-4ABBBE9DE273}"/>
          </ac:spMkLst>
        </pc:spChg>
        <pc:spChg chg="del mod">
          <ac:chgData name="Jireh Tseng" userId="S::tsengj@middleton.school.nz::eefb979d-fc0d-4dd5-ae9a-91b2ece0a753" providerId="AD" clId="Web-{E73AC928-7D87-5D94-5CF7-49334421705B}" dt="2022-04-13T07:24:13.437" v="635"/>
          <ac:spMkLst>
            <pc:docMk/>
            <pc:sldMk cId="821514118" sldId="292"/>
            <ac:spMk id="6" creationId="{2ACA099B-D36F-17A9-F335-3BEBFD61AA03}"/>
          </ac:spMkLst>
        </pc:spChg>
        <pc:spChg chg="add mod">
          <ac:chgData name="Jireh Tseng" userId="S::tsengj@middleton.school.nz::eefb979d-fc0d-4dd5-ae9a-91b2ece0a753" providerId="AD" clId="Web-{E73AC928-7D87-5D94-5CF7-49334421705B}" dt="2022-04-13T07:27:32.723" v="664" actId="14100"/>
          <ac:spMkLst>
            <pc:docMk/>
            <pc:sldMk cId="821514118" sldId="292"/>
            <ac:spMk id="11" creationId="{A1A4E0A0-C0ED-991E-61D5-81FE6946AC17}"/>
          </ac:spMkLst>
        </pc:spChg>
        <pc:spChg chg="add mod">
          <ac:chgData name="Jireh Tseng" userId="S::tsengj@middleton.school.nz::eefb979d-fc0d-4dd5-ae9a-91b2ece0a753" providerId="AD" clId="Web-{E73AC928-7D87-5D94-5CF7-49334421705B}" dt="2022-04-13T07:26:38.346" v="659"/>
          <ac:spMkLst>
            <pc:docMk/>
            <pc:sldMk cId="821514118" sldId="292"/>
            <ac:spMk id="13" creationId="{855BC24A-2741-F9B9-897B-F27D38382945}"/>
          </ac:spMkLst>
        </pc:spChg>
        <pc:spChg chg="add mod">
          <ac:chgData name="Jireh Tseng" userId="S::tsengj@middleton.school.nz::eefb979d-fc0d-4dd5-ae9a-91b2ece0a753" providerId="AD" clId="Web-{E73AC928-7D87-5D94-5CF7-49334421705B}" dt="2022-04-13T07:27:49.754" v="666"/>
          <ac:spMkLst>
            <pc:docMk/>
            <pc:sldMk cId="821514118" sldId="292"/>
            <ac:spMk id="14" creationId="{DDEF694F-66A8-AD55-2E81-8C23419C8CA8}"/>
          </ac:spMkLst>
        </pc:spChg>
        <pc:spChg chg="add mod">
          <ac:chgData name="Jireh Tseng" userId="S::tsengj@middleton.school.nz::eefb979d-fc0d-4dd5-ae9a-91b2ece0a753" providerId="AD" clId="Web-{E73AC928-7D87-5D94-5CF7-49334421705B}" dt="2022-04-13T07:28:54.178" v="717" actId="1076"/>
          <ac:spMkLst>
            <pc:docMk/>
            <pc:sldMk cId="821514118" sldId="292"/>
            <ac:spMk id="15" creationId="{5A6598DE-722A-25F4-7138-F2334A98CDC4}"/>
          </ac:spMkLst>
        </pc:spChg>
        <pc:spChg chg="add mod">
          <ac:chgData name="Jireh Tseng" userId="S::tsengj@middleton.school.nz::eefb979d-fc0d-4dd5-ae9a-91b2ece0a753" providerId="AD" clId="Web-{E73AC928-7D87-5D94-5CF7-49334421705B}" dt="2022-04-13T07:28:21.677" v="700" actId="1076"/>
          <ac:spMkLst>
            <pc:docMk/>
            <pc:sldMk cId="821514118" sldId="292"/>
            <ac:spMk id="16" creationId="{7589514A-F299-0BE2-AF3A-0E5A01786D85}"/>
          </ac:spMkLst>
        </pc:spChg>
        <pc:spChg chg="add mod">
          <ac:chgData name="Jireh Tseng" userId="S::tsengj@middleton.school.nz::eefb979d-fc0d-4dd5-ae9a-91b2ece0a753" providerId="AD" clId="Web-{E73AC928-7D87-5D94-5CF7-49334421705B}" dt="2022-04-13T07:29:44.742" v="766" actId="1076"/>
          <ac:spMkLst>
            <pc:docMk/>
            <pc:sldMk cId="821514118" sldId="292"/>
            <ac:spMk id="17" creationId="{A6F7868D-4566-BB8F-888B-FA33BDC914C7}"/>
          </ac:spMkLst>
        </pc:spChg>
        <pc:picChg chg="del">
          <ac:chgData name="Jireh Tseng" userId="S::tsengj@middleton.school.nz::eefb979d-fc0d-4dd5-ae9a-91b2ece0a753" providerId="AD" clId="Web-{E73AC928-7D87-5D94-5CF7-49334421705B}" dt="2022-04-13T07:24:08.593" v="632"/>
          <ac:picMkLst>
            <pc:docMk/>
            <pc:sldMk cId="821514118" sldId="292"/>
            <ac:picMk id="3" creationId="{89276921-B447-1D95-4DC2-8AD1144AB121}"/>
          </ac:picMkLst>
        </pc:picChg>
        <pc:picChg chg="add mod">
          <ac:chgData name="Jireh Tseng" userId="S::tsengj@middleton.school.nz::eefb979d-fc0d-4dd5-ae9a-91b2ece0a753" providerId="AD" clId="Web-{E73AC928-7D87-5D94-5CF7-49334421705B}" dt="2022-04-13T07:25:19.282" v="648" actId="1076"/>
          <ac:picMkLst>
            <pc:docMk/>
            <pc:sldMk cId="821514118" sldId="292"/>
            <ac:picMk id="5" creationId="{6A175A57-DC9A-34A1-D38F-3DE7F660D431}"/>
          </ac:picMkLst>
        </pc:picChg>
        <pc:picChg chg="del">
          <ac:chgData name="Jireh Tseng" userId="S::tsengj@middleton.school.nz::eefb979d-fc0d-4dd5-ae9a-91b2ece0a753" providerId="AD" clId="Web-{E73AC928-7D87-5D94-5CF7-49334421705B}" dt="2022-04-13T07:24:15.983" v="637"/>
          <ac:picMkLst>
            <pc:docMk/>
            <pc:sldMk cId="821514118" sldId="292"/>
            <ac:picMk id="7" creationId="{3E3ED375-DD72-680C-8F58-70BC755CCE29}"/>
          </ac:picMkLst>
        </pc:picChg>
        <pc:picChg chg="del">
          <ac:chgData name="Jireh Tseng" userId="S::tsengj@middleton.school.nz::eefb979d-fc0d-4dd5-ae9a-91b2ece0a753" providerId="AD" clId="Web-{E73AC928-7D87-5D94-5CF7-49334421705B}" dt="2022-04-13T07:24:14.624" v="636"/>
          <ac:picMkLst>
            <pc:docMk/>
            <pc:sldMk cId="821514118" sldId="292"/>
            <ac:picMk id="8" creationId="{FDB2E0E9-D86D-F82F-0828-239D28074C54}"/>
          </ac:picMkLst>
        </pc:picChg>
        <pc:picChg chg="add mod">
          <ac:chgData name="Jireh Tseng" userId="S::tsengj@middleton.school.nz::eefb979d-fc0d-4dd5-ae9a-91b2ece0a753" providerId="AD" clId="Web-{E73AC928-7D87-5D94-5CF7-49334421705B}" dt="2022-04-13T07:25:20.891" v="649" actId="1076"/>
          <ac:picMkLst>
            <pc:docMk/>
            <pc:sldMk cId="821514118" sldId="292"/>
            <ac:picMk id="9" creationId="{5C472445-5698-4240-DB0D-20AC3DCA4BCC}"/>
          </ac:picMkLst>
        </pc:picChg>
      </pc:sldChg>
    </pc:docChg>
  </pc:docChgLst>
  <pc:docChgLst>
    <pc:chgData name="Jireh Tseng" userId="S::tsengj@middleton.school.nz::eefb979d-fc0d-4dd5-ae9a-91b2ece0a753" providerId="AD" clId="Web-{8ADE60C0-19A6-C471-675E-CC268BD8C1E5}"/>
    <pc:docChg chg="addSld delSld modSld sldOrd">
      <pc:chgData name="Jireh Tseng" userId="S::tsengj@middleton.school.nz::eefb979d-fc0d-4dd5-ae9a-91b2ece0a753" providerId="AD" clId="Web-{8ADE60C0-19A6-C471-675E-CC268BD8C1E5}" dt="2022-03-27T22:52:14.227" v="1091" actId="1076"/>
      <pc:docMkLst>
        <pc:docMk/>
      </pc:docMkLst>
      <pc:sldChg chg="addSp modSp mod setBg">
        <pc:chgData name="Jireh Tseng" userId="S::tsengj@middleton.school.nz::eefb979d-fc0d-4dd5-ae9a-91b2ece0a753" providerId="AD" clId="Web-{8ADE60C0-19A6-C471-675E-CC268BD8C1E5}" dt="2022-03-27T22:22:57.426" v="170"/>
        <pc:sldMkLst>
          <pc:docMk/>
          <pc:sldMk cId="1362934084" sldId="256"/>
        </pc:sldMkLst>
        <pc:spChg chg="mod">
          <ac:chgData name="Jireh Tseng" userId="S::tsengj@middleton.school.nz::eefb979d-fc0d-4dd5-ae9a-91b2ece0a753" providerId="AD" clId="Web-{8ADE60C0-19A6-C471-675E-CC268BD8C1E5}" dt="2022-03-27T22:22:57.426" v="170"/>
          <ac:spMkLst>
            <pc:docMk/>
            <pc:sldMk cId="1362934084" sldId="256"/>
            <ac:spMk id="2" creationId="{A96C2811-5704-42C1-869B-16E29CB6572E}"/>
          </ac:spMkLst>
        </pc:spChg>
        <pc:spChg chg="mod">
          <ac:chgData name="Jireh Tseng" userId="S::tsengj@middleton.school.nz::eefb979d-fc0d-4dd5-ae9a-91b2ece0a753" providerId="AD" clId="Web-{8ADE60C0-19A6-C471-675E-CC268BD8C1E5}" dt="2022-03-27T22:22:57.426" v="170"/>
          <ac:spMkLst>
            <pc:docMk/>
            <pc:sldMk cId="1362934084" sldId="256"/>
            <ac:spMk id="3" creationId="{930E6464-DA98-43C8-B6C9-594748754628}"/>
          </ac:spMkLst>
        </pc:spChg>
        <pc:spChg chg="add">
          <ac:chgData name="Jireh Tseng" userId="S::tsengj@middleton.school.nz::eefb979d-fc0d-4dd5-ae9a-91b2ece0a753" providerId="AD" clId="Web-{8ADE60C0-19A6-C471-675E-CC268BD8C1E5}" dt="2022-03-27T22:22:57.426" v="170"/>
          <ac:spMkLst>
            <pc:docMk/>
            <pc:sldMk cId="1362934084" sldId="256"/>
            <ac:spMk id="8" creationId="{3A397E3E-B90C-4D82-BAAA-36F7AC6A4565}"/>
          </ac:spMkLst>
        </pc:spChg>
        <pc:spChg chg="add">
          <ac:chgData name="Jireh Tseng" userId="S::tsengj@middleton.school.nz::eefb979d-fc0d-4dd5-ae9a-91b2ece0a753" providerId="AD" clId="Web-{8ADE60C0-19A6-C471-675E-CC268BD8C1E5}" dt="2022-03-27T22:22:57.426" v="170"/>
          <ac:spMkLst>
            <pc:docMk/>
            <pc:sldMk cId="1362934084" sldId="256"/>
            <ac:spMk id="10" creationId="{E16C8D8F-10E9-4498-ABDB-0F923F8B6837}"/>
          </ac:spMkLst>
        </pc:spChg>
        <pc:spChg chg="add">
          <ac:chgData name="Jireh Tseng" userId="S::tsengj@middleton.school.nz::eefb979d-fc0d-4dd5-ae9a-91b2ece0a753" providerId="AD" clId="Web-{8ADE60C0-19A6-C471-675E-CC268BD8C1E5}" dt="2022-03-27T22:22:57.426" v="170"/>
          <ac:spMkLst>
            <pc:docMk/>
            <pc:sldMk cId="1362934084" sldId="256"/>
            <ac:spMk id="12" creationId="{1E5A83E3-8A11-4492-BB6E-F5F2240316FB}"/>
          </ac:spMkLst>
        </pc:spChg>
        <pc:spChg chg="add">
          <ac:chgData name="Jireh Tseng" userId="S::tsengj@middleton.school.nz::eefb979d-fc0d-4dd5-ae9a-91b2ece0a753" providerId="AD" clId="Web-{8ADE60C0-19A6-C471-675E-CC268BD8C1E5}" dt="2022-03-27T22:22:57.426" v="170"/>
          <ac:spMkLst>
            <pc:docMk/>
            <pc:sldMk cId="1362934084" sldId="256"/>
            <ac:spMk id="14" creationId="{8CF5E676-CA04-4CED-9F1E-5026ED66E66D}"/>
          </ac:spMkLst>
        </pc:spChg>
        <pc:spChg chg="add">
          <ac:chgData name="Jireh Tseng" userId="S::tsengj@middleton.school.nz::eefb979d-fc0d-4dd5-ae9a-91b2ece0a753" providerId="AD" clId="Web-{8ADE60C0-19A6-C471-675E-CC268BD8C1E5}" dt="2022-03-27T22:22:57.426" v="170"/>
          <ac:spMkLst>
            <pc:docMk/>
            <pc:sldMk cId="1362934084" sldId="256"/>
            <ac:spMk id="16" creationId="{6BA9E676-A8FC-4C2F-8D78-C13ED8ABDBA8}"/>
          </ac:spMkLst>
        </pc:spChg>
        <pc:spChg chg="add">
          <ac:chgData name="Jireh Tseng" userId="S::tsengj@middleton.school.nz::eefb979d-fc0d-4dd5-ae9a-91b2ece0a753" providerId="AD" clId="Web-{8ADE60C0-19A6-C471-675E-CC268BD8C1E5}" dt="2022-03-27T22:22:57.426" v="170"/>
          <ac:spMkLst>
            <pc:docMk/>
            <pc:sldMk cId="1362934084" sldId="256"/>
            <ac:spMk id="18" creationId="{A2B5CBEA-F125-49B6-8335-227C325B112B}"/>
          </ac:spMkLst>
        </pc:spChg>
        <pc:spChg chg="add">
          <ac:chgData name="Jireh Tseng" userId="S::tsengj@middleton.school.nz::eefb979d-fc0d-4dd5-ae9a-91b2ece0a753" providerId="AD" clId="Web-{8ADE60C0-19A6-C471-675E-CC268BD8C1E5}" dt="2022-03-27T22:22:57.426" v="170"/>
          <ac:spMkLst>
            <pc:docMk/>
            <pc:sldMk cId="1362934084" sldId="256"/>
            <ac:spMk id="20" creationId="{EECD79B5-5FC5-495F-BFD6-346C16E787A7}"/>
          </ac:spMkLst>
        </pc:spChg>
        <pc:spChg chg="add">
          <ac:chgData name="Jireh Tseng" userId="S::tsengj@middleton.school.nz::eefb979d-fc0d-4dd5-ae9a-91b2ece0a753" providerId="AD" clId="Web-{8ADE60C0-19A6-C471-675E-CC268BD8C1E5}" dt="2022-03-27T22:22:57.426" v="170"/>
          <ac:spMkLst>
            <pc:docMk/>
            <pc:sldMk cId="1362934084" sldId="256"/>
            <ac:spMk id="22" creationId="{2C1D3151-5F97-4860-B56C-C98BD62CC255}"/>
          </ac:spMkLst>
        </pc:spChg>
        <pc:spChg chg="add">
          <ac:chgData name="Jireh Tseng" userId="S::tsengj@middleton.school.nz::eefb979d-fc0d-4dd5-ae9a-91b2ece0a753" providerId="AD" clId="Web-{8ADE60C0-19A6-C471-675E-CC268BD8C1E5}" dt="2022-03-27T22:22:57.426" v="170"/>
          <ac:spMkLst>
            <pc:docMk/>
            <pc:sldMk cId="1362934084" sldId="256"/>
            <ac:spMk id="24" creationId="{32D9D048-3063-435A-8C23-26C1907E9619}"/>
          </ac:spMkLst>
        </pc:spChg>
        <pc:spChg chg="add">
          <ac:chgData name="Jireh Tseng" userId="S::tsengj@middleton.school.nz::eefb979d-fc0d-4dd5-ae9a-91b2ece0a753" providerId="AD" clId="Web-{8ADE60C0-19A6-C471-675E-CC268BD8C1E5}" dt="2022-03-27T22:22:57.426" v="170"/>
          <ac:spMkLst>
            <pc:docMk/>
            <pc:sldMk cId="1362934084" sldId="256"/>
            <ac:spMk id="26" creationId="{8DE96824-E506-4448-8704-5EC7BF7BC51B}"/>
          </ac:spMkLst>
        </pc:spChg>
        <pc:spChg chg="add">
          <ac:chgData name="Jireh Tseng" userId="S::tsengj@middleton.school.nz::eefb979d-fc0d-4dd5-ae9a-91b2ece0a753" providerId="AD" clId="Web-{8ADE60C0-19A6-C471-675E-CC268BD8C1E5}" dt="2022-03-27T22:22:57.426" v="170"/>
          <ac:spMkLst>
            <pc:docMk/>
            <pc:sldMk cId="1362934084" sldId="256"/>
            <ac:spMk id="28" creationId="{4D1A5E71-B6B6-486A-8CDC-C7ABD9B903F6}"/>
          </ac:spMkLst>
        </pc:spChg>
        <pc:spChg chg="add">
          <ac:chgData name="Jireh Tseng" userId="S::tsengj@middleton.school.nz::eefb979d-fc0d-4dd5-ae9a-91b2ece0a753" providerId="AD" clId="Web-{8ADE60C0-19A6-C471-675E-CC268BD8C1E5}" dt="2022-03-27T22:22:57.426" v="170"/>
          <ac:spMkLst>
            <pc:docMk/>
            <pc:sldMk cId="1362934084" sldId="256"/>
            <ac:spMk id="30" creationId="{B6C541AE-9B02-44C0-B8C6-B2DEA7ED3813}"/>
          </ac:spMkLst>
        </pc:spChg>
      </pc:sldChg>
      <pc:sldChg chg="modSp">
        <pc:chgData name="Jireh Tseng" userId="S::tsengj@middleton.school.nz::eefb979d-fc0d-4dd5-ae9a-91b2ece0a753" providerId="AD" clId="Web-{8ADE60C0-19A6-C471-675E-CC268BD8C1E5}" dt="2022-03-27T21:58:38.648" v="6" actId="14100"/>
        <pc:sldMkLst>
          <pc:docMk/>
          <pc:sldMk cId="3838895173" sldId="258"/>
        </pc:sldMkLst>
        <pc:spChg chg="mod">
          <ac:chgData name="Jireh Tseng" userId="S::tsengj@middleton.school.nz::eefb979d-fc0d-4dd5-ae9a-91b2ece0a753" providerId="AD" clId="Web-{8ADE60C0-19A6-C471-675E-CC268BD8C1E5}" dt="2022-03-27T21:58:38.648" v="6" actId="14100"/>
          <ac:spMkLst>
            <pc:docMk/>
            <pc:sldMk cId="3838895173" sldId="258"/>
            <ac:spMk id="4" creationId="{F7FB308A-232B-4B31-A59D-BD561ECFBE8B}"/>
          </ac:spMkLst>
        </pc:spChg>
      </pc:sldChg>
      <pc:sldChg chg="delSp modSp">
        <pc:chgData name="Jireh Tseng" userId="S::tsengj@middleton.school.nz::eefb979d-fc0d-4dd5-ae9a-91b2ece0a753" providerId="AD" clId="Web-{8ADE60C0-19A6-C471-675E-CC268BD8C1E5}" dt="2022-03-27T22:48:04.766" v="989"/>
        <pc:sldMkLst>
          <pc:docMk/>
          <pc:sldMk cId="0" sldId="269"/>
        </pc:sldMkLst>
        <pc:spChg chg="del">
          <ac:chgData name="Jireh Tseng" userId="S::tsengj@middleton.school.nz::eefb979d-fc0d-4dd5-ae9a-91b2ece0a753" providerId="AD" clId="Web-{8ADE60C0-19A6-C471-675E-CC268BD8C1E5}" dt="2022-03-27T22:48:04.766" v="989"/>
          <ac:spMkLst>
            <pc:docMk/>
            <pc:sldMk cId="0" sldId="269"/>
            <ac:spMk id="4" creationId="{518343B6-2201-4ACD-B907-770BC22E8B26}"/>
          </ac:spMkLst>
        </pc:spChg>
        <pc:graphicFrameChg chg="mod modGraphic">
          <ac:chgData name="Jireh Tseng" userId="S::tsengj@middleton.school.nz::eefb979d-fc0d-4dd5-ae9a-91b2ece0a753" providerId="AD" clId="Web-{8ADE60C0-19A6-C471-675E-CC268BD8C1E5}" dt="2022-03-27T22:00:49.104" v="8"/>
          <ac:graphicFrameMkLst>
            <pc:docMk/>
            <pc:sldMk cId="0" sldId="269"/>
            <ac:graphicFrameMk id="92" creationId="{00000000-0000-0000-0000-000000000000}"/>
          </ac:graphicFrameMkLst>
        </pc:graphicFrameChg>
      </pc:sldChg>
      <pc:sldChg chg="delSp">
        <pc:chgData name="Jireh Tseng" userId="S::tsengj@middleton.school.nz::eefb979d-fc0d-4dd5-ae9a-91b2ece0a753" providerId="AD" clId="Web-{8ADE60C0-19A6-C471-675E-CC268BD8C1E5}" dt="2022-03-27T22:48:08.391" v="990"/>
        <pc:sldMkLst>
          <pc:docMk/>
          <pc:sldMk cId="975627948" sldId="272"/>
        </pc:sldMkLst>
        <pc:spChg chg="del">
          <ac:chgData name="Jireh Tseng" userId="S::tsengj@middleton.school.nz::eefb979d-fc0d-4dd5-ae9a-91b2ece0a753" providerId="AD" clId="Web-{8ADE60C0-19A6-C471-675E-CC268BD8C1E5}" dt="2022-03-27T22:48:08.391" v="990"/>
          <ac:spMkLst>
            <pc:docMk/>
            <pc:sldMk cId="975627948" sldId="272"/>
            <ac:spMk id="5" creationId="{ACAE53BB-FF7D-43E7-AF26-E5A3D9A837CF}"/>
          </ac:spMkLst>
        </pc:spChg>
      </pc:sldChg>
      <pc:sldChg chg="addSp delSp modSp del">
        <pc:chgData name="Jireh Tseng" userId="S::tsengj@middleton.school.nz::eefb979d-fc0d-4dd5-ae9a-91b2ece0a753" providerId="AD" clId="Web-{8ADE60C0-19A6-C471-675E-CC268BD8C1E5}" dt="2022-03-27T22:24:38.365" v="182"/>
        <pc:sldMkLst>
          <pc:docMk/>
          <pc:sldMk cId="270828811" sldId="273"/>
        </pc:sldMkLst>
        <pc:spChg chg="mod">
          <ac:chgData name="Jireh Tseng" userId="S::tsengj@middleton.school.nz::eefb979d-fc0d-4dd5-ae9a-91b2ece0a753" providerId="AD" clId="Web-{8ADE60C0-19A6-C471-675E-CC268BD8C1E5}" dt="2022-03-27T22:24:11.177" v="177" actId="20577"/>
          <ac:spMkLst>
            <pc:docMk/>
            <pc:sldMk cId="270828811" sldId="273"/>
            <ac:spMk id="2" creationId="{1CC5D32F-7C18-4D00-8D54-2FB046F0A206}"/>
          </ac:spMkLst>
        </pc:spChg>
        <pc:spChg chg="del mod">
          <ac:chgData name="Jireh Tseng" userId="S::tsengj@middleton.school.nz::eefb979d-fc0d-4dd5-ae9a-91b2ece0a753" providerId="AD" clId="Web-{8ADE60C0-19A6-C471-675E-CC268BD8C1E5}" dt="2022-03-27T22:24:18.849" v="180"/>
          <ac:spMkLst>
            <pc:docMk/>
            <pc:sldMk cId="270828811" sldId="273"/>
            <ac:spMk id="4" creationId="{8CD07A82-A944-4A9B-9A52-515DAC30878A}"/>
          </ac:spMkLst>
        </pc:spChg>
        <pc:graphicFrameChg chg="add">
          <ac:chgData name="Jireh Tseng" userId="S::tsengj@middleton.school.nz::eefb979d-fc0d-4dd5-ae9a-91b2ece0a753" providerId="AD" clId="Web-{8ADE60C0-19A6-C471-675E-CC268BD8C1E5}" dt="2022-03-27T22:24:28.818" v="181"/>
          <ac:graphicFrameMkLst>
            <pc:docMk/>
            <pc:sldMk cId="270828811" sldId="273"/>
            <ac:graphicFrameMk id="3" creationId="{BA2C18C2-0178-C932-14DD-2A1D262E7B96}"/>
          </ac:graphicFrameMkLst>
        </pc:graphicFrameChg>
      </pc:sldChg>
      <pc:sldChg chg="addSp delSp modSp del">
        <pc:chgData name="Jireh Tseng" userId="S::tsengj@middleton.school.nz::eefb979d-fc0d-4dd5-ae9a-91b2ece0a753" providerId="AD" clId="Web-{8ADE60C0-19A6-C471-675E-CC268BD8C1E5}" dt="2022-03-27T22:02:06.762" v="30"/>
        <pc:sldMkLst>
          <pc:docMk/>
          <pc:sldMk cId="89592267" sldId="274"/>
        </pc:sldMkLst>
        <pc:spChg chg="add del mod">
          <ac:chgData name="Jireh Tseng" userId="S::tsengj@middleton.school.nz::eefb979d-fc0d-4dd5-ae9a-91b2ece0a753" providerId="AD" clId="Web-{8ADE60C0-19A6-C471-675E-CC268BD8C1E5}" dt="2022-03-27T22:00:56.338" v="12"/>
          <ac:spMkLst>
            <pc:docMk/>
            <pc:sldMk cId="89592267" sldId="274"/>
            <ac:spMk id="3" creationId="{318660BD-AB02-CC2F-FFA0-00BE69801DA3}"/>
          </ac:spMkLst>
        </pc:spChg>
        <pc:graphicFrameChg chg="add del mod">
          <ac:chgData name="Jireh Tseng" userId="S::tsengj@middleton.school.nz::eefb979d-fc0d-4dd5-ae9a-91b2ece0a753" providerId="AD" clId="Web-{8ADE60C0-19A6-C471-675E-CC268BD8C1E5}" dt="2022-03-27T22:01:14.026" v="14"/>
          <ac:graphicFrameMkLst>
            <pc:docMk/>
            <pc:sldMk cId="89592267" sldId="274"/>
            <ac:graphicFrameMk id="6" creationId="{EFEA41E3-1F19-EC75-9EDD-DC724079E60C}"/>
          </ac:graphicFrameMkLst>
        </pc:graphicFrameChg>
      </pc:sldChg>
      <pc:sldChg chg="delSp">
        <pc:chgData name="Jireh Tseng" userId="S::tsengj@middleton.school.nz::eefb979d-fc0d-4dd5-ae9a-91b2ece0a753" providerId="AD" clId="Web-{8ADE60C0-19A6-C471-675E-CC268BD8C1E5}" dt="2022-03-27T22:48:11.078" v="991"/>
        <pc:sldMkLst>
          <pc:docMk/>
          <pc:sldMk cId="598320645" sldId="275"/>
        </pc:sldMkLst>
        <pc:spChg chg="del">
          <ac:chgData name="Jireh Tseng" userId="S::tsengj@middleton.school.nz::eefb979d-fc0d-4dd5-ae9a-91b2ece0a753" providerId="AD" clId="Web-{8ADE60C0-19A6-C471-675E-CC268BD8C1E5}" dt="2022-03-27T22:48:11.078" v="991"/>
          <ac:spMkLst>
            <pc:docMk/>
            <pc:sldMk cId="598320645" sldId="275"/>
            <ac:spMk id="5" creationId="{ACAE53BB-FF7D-43E7-AF26-E5A3D9A837CF}"/>
          </ac:spMkLst>
        </pc:spChg>
      </pc:sldChg>
      <pc:sldChg chg="addSp delSp modSp ord">
        <pc:chgData name="Jireh Tseng" userId="S::tsengj@middleton.school.nz::eefb979d-fc0d-4dd5-ae9a-91b2ece0a753" providerId="AD" clId="Web-{8ADE60C0-19A6-C471-675E-CC268BD8C1E5}" dt="2022-03-27T22:50:10.192" v="1026"/>
        <pc:sldMkLst>
          <pc:docMk/>
          <pc:sldMk cId="101173362" sldId="276"/>
        </pc:sldMkLst>
        <pc:spChg chg="add del mod">
          <ac:chgData name="Jireh Tseng" userId="S::tsengj@middleton.school.nz::eefb979d-fc0d-4dd5-ae9a-91b2ece0a753" providerId="AD" clId="Web-{8ADE60C0-19A6-C471-675E-CC268BD8C1E5}" dt="2022-03-27T22:50:10.192" v="1026"/>
          <ac:spMkLst>
            <pc:docMk/>
            <pc:sldMk cId="101173362" sldId="276"/>
            <ac:spMk id="2" creationId="{FED9831A-229E-72C9-1975-AFC3B2E3DEFD}"/>
          </ac:spMkLst>
        </pc:spChg>
        <pc:spChg chg="del">
          <ac:chgData name="Jireh Tseng" userId="S::tsengj@middleton.school.nz::eefb979d-fc0d-4dd5-ae9a-91b2ece0a753" providerId="AD" clId="Web-{8ADE60C0-19A6-C471-675E-CC268BD8C1E5}" dt="2022-03-27T22:48:01.109" v="988"/>
          <ac:spMkLst>
            <pc:docMk/>
            <pc:sldMk cId="101173362" sldId="276"/>
            <ac:spMk id="4" creationId="{518343B6-2201-4ACD-B907-770BC22E8B26}"/>
          </ac:spMkLst>
        </pc:spChg>
        <pc:spChg chg="add del mod">
          <ac:chgData name="Jireh Tseng" userId="S::tsengj@middleton.school.nz::eefb979d-fc0d-4dd5-ae9a-91b2ece0a753" providerId="AD" clId="Web-{8ADE60C0-19A6-C471-675E-CC268BD8C1E5}" dt="2022-03-27T22:50:08.285" v="1025"/>
          <ac:spMkLst>
            <pc:docMk/>
            <pc:sldMk cId="101173362" sldId="276"/>
            <ac:spMk id="6" creationId="{0A915ABE-E9D9-5CBE-4F80-504B534096DF}"/>
          </ac:spMkLst>
        </pc:spChg>
        <pc:spChg chg="mod">
          <ac:chgData name="Jireh Tseng" userId="S::tsengj@middleton.school.nz::eefb979d-fc0d-4dd5-ae9a-91b2ece0a753" providerId="AD" clId="Web-{8ADE60C0-19A6-C471-675E-CC268BD8C1E5}" dt="2022-03-27T22:23:21.739" v="171" actId="20577"/>
          <ac:spMkLst>
            <pc:docMk/>
            <pc:sldMk cId="101173362" sldId="276"/>
            <ac:spMk id="91" creationId="{00000000-0000-0000-0000-000000000000}"/>
          </ac:spMkLst>
        </pc:spChg>
      </pc:sldChg>
      <pc:sldChg chg="addSp delSp modSp add replId">
        <pc:chgData name="Jireh Tseng" userId="S::tsengj@middleton.school.nz::eefb979d-fc0d-4dd5-ae9a-91b2ece0a753" providerId="AD" clId="Web-{8ADE60C0-19A6-C471-675E-CC268BD8C1E5}" dt="2022-03-27T22:47:35.952" v="987" actId="14100"/>
        <pc:sldMkLst>
          <pc:docMk/>
          <pc:sldMk cId="1175070000" sldId="277"/>
        </pc:sldMkLst>
        <pc:spChg chg="add mod">
          <ac:chgData name="Jireh Tseng" userId="S::tsengj@middleton.school.nz::eefb979d-fc0d-4dd5-ae9a-91b2ece0a753" providerId="AD" clId="Web-{8ADE60C0-19A6-C471-675E-CC268BD8C1E5}" dt="2022-03-27T22:47:11.623" v="934" actId="1076"/>
          <ac:spMkLst>
            <pc:docMk/>
            <pc:sldMk cId="1175070000" sldId="277"/>
            <ac:spMk id="3" creationId="{EEB859FD-38A6-1F62-3856-BEEB4852D4EB}"/>
          </ac:spMkLst>
        </pc:spChg>
        <pc:spChg chg="add mod">
          <ac:chgData name="Jireh Tseng" userId="S::tsengj@middleton.school.nz::eefb979d-fc0d-4dd5-ae9a-91b2ece0a753" providerId="AD" clId="Web-{8ADE60C0-19A6-C471-675E-CC268BD8C1E5}" dt="2022-03-27T22:47:35.952" v="987" actId="14100"/>
          <ac:spMkLst>
            <pc:docMk/>
            <pc:sldMk cId="1175070000" sldId="277"/>
            <ac:spMk id="4" creationId="{1EF618CD-DA5E-F8FB-C22F-BCE459F50A91}"/>
          </ac:spMkLst>
        </pc:spChg>
        <pc:spChg chg="del mod">
          <ac:chgData name="Jireh Tseng" userId="S::tsengj@middleton.school.nz::eefb979d-fc0d-4dd5-ae9a-91b2ece0a753" providerId="AD" clId="Web-{8ADE60C0-19A6-C471-675E-CC268BD8C1E5}" dt="2022-03-27T22:09:04.207" v="169"/>
          <ac:spMkLst>
            <pc:docMk/>
            <pc:sldMk cId="1175070000" sldId="277"/>
            <ac:spMk id="4" creationId="{518343B6-2201-4ACD-B907-770BC22E8B26}"/>
          </ac:spMkLst>
        </pc:spChg>
        <pc:spChg chg="add mod">
          <ac:chgData name="Jireh Tseng" userId="S::tsengj@middleton.school.nz::eefb979d-fc0d-4dd5-ae9a-91b2ece0a753" providerId="AD" clId="Web-{8ADE60C0-19A6-C471-675E-CC268BD8C1E5}" dt="2022-03-27T22:47:11.655" v="935" actId="1076"/>
          <ac:spMkLst>
            <pc:docMk/>
            <pc:sldMk cId="1175070000" sldId="277"/>
            <ac:spMk id="7" creationId="{51325D51-6163-B7CA-A26C-8015E2FCD6C1}"/>
          </ac:spMkLst>
        </pc:spChg>
        <pc:spChg chg="add mod">
          <ac:chgData name="Jireh Tseng" userId="S::tsengj@middleton.school.nz::eefb979d-fc0d-4dd5-ae9a-91b2ece0a753" providerId="AD" clId="Web-{8ADE60C0-19A6-C471-675E-CC268BD8C1E5}" dt="2022-03-27T22:47:11.670" v="936" actId="1076"/>
          <ac:spMkLst>
            <pc:docMk/>
            <pc:sldMk cId="1175070000" sldId="277"/>
            <ac:spMk id="8" creationId="{FA361A1F-968A-CB22-BCDE-FAB0A4F6D693}"/>
          </ac:spMkLst>
        </pc:spChg>
        <pc:spChg chg="add mod">
          <ac:chgData name="Jireh Tseng" userId="S::tsengj@middleton.school.nz::eefb979d-fc0d-4dd5-ae9a-91b2ece0a753" providerId="AD" clId="Web-{8ADE60C0-19A6-C471-675E-CC268BD8C1E5}" dt="2022-03-27T22:47:11.736" v="939" actId="1076"/>
          <ac:spMkLst>
            <pc:docMk/>
            <pc:sldMk cId="1175070000" sldId="277"/>
            <ac:spMk id="11" creationId="{372BFD89-B350-26DF-57B3-E325AFBD551C}"/>
          </ac:spMkLst>
        </pc:spChg>
        <pc:spChg chg="add mod">
          <ac:chgData name="Jireh Tseng" userId="S::tsengj@middleton.school.nz::eefb979d-fc0d-4dd5-ae9a-91b2ece0a753" providerId="AD" clId="Web-{8ADE60C0-19A6-C471-675E-CC268BD8C1E5}" dt="2022-03-27T22:47:11.748" v="940" actId="1076"/>
          <ac:spMkLst>
            <pc:docMk/>
            <pc:sldMk cId="1175070000" sldId="277"/>
            <ac:spMk id="12" creationId="{BF570482-0A5B-5347-2B07-795805EBE47B}"/>
          </ac:spMkLst>
        </pc:spChg>
        <pc:spChg chg="add mod">
          <ac:chgData name="Jireh Tseng" userId="S::tsengj@middleton.school.nz::eefb979d-fc0d-4dd5-ae9a-91b2ece0a753" providerId="AD" clId="Web-{8ADE60C0-19A6-C471-675E-CC268BD8C1E5}" dt="2022-03-27T22:47:11.764" v="941" actId="1076"/>
          <ac:spMkLst>
            <pc:docMk/>
            <pc:sldMk cId="1175070000" sldId="277"/>
            <ac:spMk id="13" creationId="{D824B3B3-31A0-7CDD-D78B-B15258305B24}"/>
          </ac:spMkLst>
        </pc:spChg>
        <pc:spChg chg="add mod">
          <ac:chgData name="Jireh Tseng" userId="S::tsengj@middleton.school.nz::eefb979d-fc0d-4dd5-ae9a-91b2ece0a753" providerId="AD" clId="Web-{8ADE60C0-19A6-C471-675E-CC268BD8C1E5}" dt="2022-03-27T22:47:11.827" v="944" actId="1076"/>
          <ac:spMkLst>
            <pc:docMk/>
            <pc:sldMk cId="1175070000" sldId="277"/>
            <ac:spMk id="16" creationId="{83F4E725-56A4-C0A5-DB5B-4C5C5AF27CF7}"/>
          </ac:spMkLst>
        </pc:spChg>
        <pc:spChg chg="add mod">
          <ac:chgData name="Jireh Tseng" userId="S::tsengj@middleton.school.nz::eefb979d-fc0d-4dd5-ae9a-91b2ece0a753" providerId="AD" clId="Web-{8ADE60C0-19A6-C471-675E-CC268BD8C1E5}" dt="2022-03-27T22:47:11.842" v="945" actId="1076"/>
          <ac:spMkLst>
            <pc:docMk/>
            <pc:sldMk cId="1175070000" sldId="277"/>
            <ac:spMk id="17" creationId="{DA53870B-77DB-D9E4-4F15-AA31D2647E01}"/>
          </ac:spMkLst>
        </pc:spChg>
        <pc:spChg chg="add mod">
          <ac:chgData name="Jireh Tseng" userId="S::tsengj@middleton.school.nz::eefb979d-fc0d-4dd5-ae9a-91b2ece0a753" providerId="AD" clId="Web-{8ADE60C0-19A6-C471-675E-CC268BD8C1E5}" dt="2022-03-27T22:47:11.859" v="946" actId="1076"/>
          <ac:spMkLst>
            <pc:docMk/>
            <pc:sldMk cId="1175070000" sldId="277"/>
            <ac:spMk id="18" creationId="{D8655C3F-AEAA-936E-DB1F-87E0C73D29B3}"/>
          </ac:spMkLst>
        </pc:spChg>
        <pc:spChg chg="add mod">
          <ac:chgData name="Jireh Tseng" userId="S::tsengj@middleton.school.nz::eefb979d-fc0d-4dd5-ae9a-91b2ece0a753" providerId="AD" clId="Web-{8ADE60C0-19A6-C471-675E-CC268BD8C1E5}" dt="2022-03-27T22:47:11.905" v="949" actId="1076"/>
          <ac:spMkLst>
            <pc:docMk/>
            <pc:sldMk cId="1175070000" sldId="277"/>
            <ac:spMk id="21" creationId="{6D63BF07-B75E-3F99-7466-49EB4D1A03F8}"/>
          </ac:spMkLst>
        </pc:spChg>
        <pc:spChg chg="add mod">
          <ac:chgData name="Jireh Tseng" userId="S::tsengj@middleton.school.nz::eefb979d-fc0d-4dd5-ae9a-91b2ece0a753" providerId="AD" clId="Web-{8ADE60C0-19A6-C471-675E-CC268BD8C1E5}" dt="2022-03-27T22:47:11.920" v="950" actId="1076"/>
          <ac:spMkLst>
            <pc:docMk/>
            <pc:sldMk cId="1175070000" sldId="277"/>
            <ac:spMk id="22" creationId="{639ADD27-2FAF-80C9-280D-4C95E4FC80DD}"/>
          </ac:spMkLst>
        </pc:spChg>
        <pc:spChg chg="add mod">
          <ac:chgData name="Jireh Tseng" userId="S::tsengj@middleton.school.nz::eefb979d-fc0d-4dd5-ae9a-91b2ece0a753" providerId="AD" clId="Web-{8ADE60C0-19A6-C471-675E-CC268BD8C1E5}" dt="2022-03-27T22:47:11.952" v="951" actId="1076"/>
          <ac:spMkLst>
            <pc:docMk/>
            <pc:sldMk cId="1175070000" sldId="277"/>
            <ac:spMk id="23" creationId="{4C8D303E-4307-2793-2393-912548C749D7}"/>
          </ac:spMkLst>
        </pc:spChg>
        <pc:spChg chg="add mod">
          <ac:chgData name="Jireh Tseng" userId="S::tsengj@middleton.school.nz::eefb979d-fc0d-4dd5-ae9a-91b2ece0a753" providerId="AD" clId="Web-{8ADE60C0-19A6-C471-675E-CC268BD8C1E5}" dt="2022-03-27T22:47:12.046" v="954" actId="1076"/>
          <ac:spMkLst>
            <pc:docMk/>
            <pc:sldMk cId="1175070000" sldId="277"/>
            <ac:spMk id="26" creationId="{549DB9C0-5A35-55D4-D80E-1A39D85C0E11}"/>
          </ac:spMkLst>
        </pc:spChg>
        <pc:spChg chg="add mod">
          <ac:chgData name="Jireh Tseng" userId="S::tsengj@middleton.school.nz::eefb979d-fc0d-4dd5-ae9a-91b2ece0a753" providerId="AD" clId="Web-{8ADE60C0-19A6-C471-675E-CC268BD8C1E5}" dt="2022-03-27T22:47:12.061" v="955" actId="1076"/>
          <ac:spMkLst>
            <pc:docMk/>
            <pc:sldMk cId="1175070000" sldId="277"/>
            <ac:spMk id="27" creationId="{22CB6C6C-F6DB-56C8-B75F-F555F79F6721}"/>
          </ac:spMkLst>
        </pc:spChg>
        <pc:spChg chg="add mod">
          <ac:chgData name="Jireh Tseng" userId="S::tsengj@middleton.school.nz::eefb979d-fc0d-4dd5-ae9a-91b2ece0a753" providerId="AD" clId="Web-{8ADE60C0-19A6-C471-675E-CC268BD8C1E5}" dt="2022-03-27T22:47:12.092" v="956" actId="1076"/>
          <ac:spMkLst>
            <pc:docMk/>
            <pc:sldMk cId="1175070000" sldId="277"/>
            <ac:spMk id="28" creationId="{D944C97C-80EE-9D1E-44A2-FD2C498DCC25}"/>
          </ac:spMkLst>
        </pc:spChg>
        <pc:spChg chg="add mod">
          <ac:chgData name="Jireh Tseng" userId="S::tsengj@middleton.school.nz::eefb979d-fc0d-4dd5-ae9a-91b2ece0a753" providerId="AD" clId="Web-{8ADE60C0-19A6-C471-675E-CC268BD8C1E5}" dt="2022-03-27T22:47:12.155" v="959" actId="1076"/>
          <ac:spMkLst>
            <pc:docMk/>
            <pc:sldMk cId="1175070000" sldId="277"/>
            <ac:spMk id="31" creationId="{3316CCD4-872D-5FEB-2FC7-49B201A8A140}"/>
          </ac:spMkLst>
        </pc:spChg>
        <pc:spChg chg="add mod">
          <ac:chgData name="Jireh Tseng" userId="S::tsengj@middleton.school.nz::eefb979d-fc0d-4dd5-ae9a-91b2ece0a753" providerId="AD" clId="Web-{8ADE60C0-19A6-C471-675E-CC268BD8C1E5}" dt="2022-03-27T22:47:12.170" v="960" actId="1076"/>
          <ac:spMkLst>
            <pc:docMk/>
            <pc:sldMk cId="1175070000" sldId="277"/>
            <ac:spMk id="32" creationId="{D2EFACFB-C0C5-16BB-D769-6875FABF942B}"/>
          </ac:spMkLst>
        </pc:spChg>
        <pc:spChg chg="add mod">
          <ac:chgData name="Jireh Tseng" userId="S::tsengj@middleton.school.nz::eefb979d-fc0d-4dd5-ae9a-91b2ece0a753" providerId="AD" clId="Web-{8ADE60C0-19A6-C471-675E-CC268BD8C1E5}" dt="2022-03-27T22:47:12.202" v="961" actId="1076"/>
          <ac:spMkLst>
            <pc:docMk/>
            <pc:sldMk cId="1175070000" sldId="277"/>
            <ac:spMk id="33" creationId="{84D46624-14F3-B1FD-29CD-2AEE950E0DAB}"/>
          </ac:spMkLst>
        </pc:spChg>
        <pc:spChg chg="mod">
          <ac:chgData name="Jireh Tseng" userId="S::tsengj@middleton.school.nz::eefb979d-fc0d-4dd5-ae9a-91b2ece0a753" providerId="AD" clId="Web-{8ADE60C0-19A6-C471-675E-CC268BD8C1E5}" dt="2022-03-27T22:01:27.151" v="19" actId="20577"/>
          <ac:spMkLst>
            <pc:docMk/>
            <pc:sldMk cId="1175070000" sldId="277"/>
            <ac:spMk id="91" creationId="{00000000-0000-0000-0000-000000000000}"/>
          </ac:spMkLst>
        </pc:spChg>
        <pc:graphicFrameChg chg="mod modGraphic">
          <ac:chgData name="Jireh Tseng" userId="S::tsengj@middleton.school.nz::eefb979d-fc0d-4dd5-ae9a-91b2ece0a753" providerId="AD" clId="Web-{8ADE60C0-19A6-C471-675E-CC268BD8C1E5}" dt="2022-03-27T22:47:11.561" v="932" actId="1076"/>
          <ac:graphicFrameMkLst>
            <pc:docMk/>
            <pc:sldMk cId="1175070000" sldId="277"/>
            <ac:graphicFrameMk id="92" creationId="{00000000-0000-0000-0000-000000000000}"/>
          </ac:graphicFrameMkLst>
        </pc:graphicFrameChg>
        <pc:picChg chg="add mod">
          <ac:chgData name="Jireh Tseng" userId="S::tsengj@middleton.school.nz::eefb979d-fc0d-4dd5-ae9a-91b2ece0a753" providerId="AD" clId="Web-{8ADE60C0-19A6-C471-675E-CC268BD8C1E5}" dt="2022-03-27T22:47:11.609" v="933" actId="1076"/>
          <ac:picMkLst>
            <pc:docMk/>
            <pc:sldMk cId="1175070000" sldId="277"/>
            <ac:picMk id="2" creationId="{64A1AA31-E2FE-562B-F54B-A4875C6D1BA2}"/>
          </ac:picMkLst>
        </pc:picChg>
        <pc:cxnChg chg="add mod">
          <ac:chgData name="Jireh Tseng" userId="S::tsengj@middleton.school.nz::eefb979d-fc0d-4dd5-ae9a-91b2ece0a753" providerId="AD" clId="Web-{8ADE60C0-19A6-C471-675E-CC268BD8C1E5}" dt="2022-03-27T22:47:11.686" v="937" actId="1076"/>
          <ac:cxnSpMkLst>
            <pc:docMk/>
            <pc:sldMk cId="1175070000" sldId="277"/>
            <ac:cxnSpMk id="5" creationId="{1CF4739A-071A-E041-A7E4-6277CD81831A}"/>
          </ac:cxnSpMkLst>
        </pc:cxnChg>
        <pc:cxnChg chg="add mod">
          <ac:chgData name="Jireh Tseng" userId="S::tsengj@middleton.school.nz::eefb979d-fc0d-4dd5-ae9a-91b2ece0a753" providerId="AD" clId="Web-{8ADE60C0-19A6-C471-675E-CC268BD8C1E5}" dt="2022-03-27T22:47:11.702" v="938" actId="1076"/>
          <ac:cxnSpMkLst>
            <pc:docMk/>
            <pc:sldMk cId="1175070000" sldId="277"/>
            <ac:cxnSpMk id="10" creationId="{9AF39809-DB62-55B1-F756-5BF8764EEBCB}"/>
          </ac:cxnSpMkLst>
        </pc:cxnChg>
        <pc:cxnChg chg="add mod">
          <ac:chgData name="Jireh Tseng" userId="S::tsengj@middleton.school.nz::eefb979d-fc0d-4dd5-ae9a-91b2ece0a753" providerId="AD" clId="Web-{8ADE60C0-19A6-C471-675E-CC268BD8C1E5}" dt="2022-03-27T22:47:11.780" v="942" actId="1076"/>
          <ac:cxnSpMkLst>
            <pc:docMk/>
            <pc:sldMk cId="1175070000" sldId="277"/>
            <ac:cxnSpMk id="14" creationId="{8A6D6AB4-F0EE-3B01-3200-62E972B1ACF0}"/>
          </ac:cxnSpMkLst>
        </pc:cxnChg>
        <pc:cxnChg chg="add mod">
          <ac:chgData name="Jireh Tseng" userId="S::tsengj@middleton.school.nz::eefb979d-fc0d-4dd5-ae9a-91b2ece0a753" providerId="AD" clId="Web-{8ADE60C0-19A6-C471-675E-CC268BD8C1E5}" dt="2022-03-27T22:47:11.811" v="943" actId="1076"/>
          <ac:cxnSpMkLst>
            <pc:docMk/>
            <pc:sldMk cId="1175070000" sldId="277"/>
            <ac:cxnSpMk id="15" creationId="{7C4E4E09-3428-D438-02A6-0297A3CDBAE4}"/>
          </ac:cxnSpMkLst>
        </pc:cxnChg>
        <pc:cxnChg chg="add mod">
          <ac:chgData name="Jireh Tseng" userId="S::tsengj@middleton.school.nz::eefb979d-fc0d-4dd5-ae9a-91b2ece0a753" providerId="AD" clId="Web-{8ADE60C0-19A6-C471-675E-CC268BD8C1E5}" dt="2022-03-27T22:47:11.875" v="947" actId="1076"/>
          <ac:cxnSpMkLst>
            <pc:docMk/>
            <pc:sldMk cId="1175070000" sldId="277"/>
            <ac:cxnSpMk id="19" creationId="{445D6516-EF7A-8B76-B42B-71F11B39A477}"/>
          </ac:cxnSpMkLst>
        </pc:cxnChg>
        <pc:cxnChg chg="add mod">
          <ac:chgData name="Jireh Tseng" userId="S::tsengj@middleton.school.nz::eefb979d-fc0d-4dd5-ae9a-91b2ece0a753" providerId="AD" clId="Web-{8ADE60C0-19A6-C471-675E-CC268BD8C1E5}" dt="2022-03-27T22:47:11.889" v="948" actId="1076"/>
          <ac:cxnSpMkLst>
            <pc:docMk/>
            <pc:sldMk cId="1175070000" sldId="277"/>
            <ac:cxnSpMk id="20" creationId="{7831F06C-BE9F-13B2-9F3D-89843CAC666D}"/>
          </ac:cxnSpMkLst>
        </pc:cxnChg>
        <pc:cxnChg chg="add mod">
          <ac:chgData name="Jireh Tseng" userId="S::tsengj@middleton.school.nz::eefb979d-fc0d-4dd5-ae9a-91b2ece0a753" providerId="AD" clId="Web-{8ADE60C0-19A6-C471-675E-CC268BD8C1E5}" dt="2022-03-27T22:47:11.983" v="952" actId="1076"/>
          <ac:cxnSpMkLst>
            <pc:docMk/>
            <pc:sldMk cId="1175070000" sldId="277"/>
            <ac:cxnSpMk id="24" creationId="{40EF1C5A-5945-8802-C0AE-93E10BB43A6E}"/>
          </ac:cxnSpMkLst>
        </pc:cxnChg>
        <pc:cxnChg chg="add mod">
          <ac:chgData name="Jireh Tseng" userId="S::tsengj@middleton.school.nz::eefb979d-fc0d-4dd5-ae9a-91b2ece0a753" providerId="AD" clId="Web-{8ADE60C0-19A6-C471-675E-CC268BD8C1E5}" dt="2022-03-27T22:47:12.014" v="953" actId="1076"/>
          <ac:cxnSpMkLst>
            <pc:docMk/>
            <pc:sldMk cId="1175070000" sldId="277"/>
            <ac:cxnSpMk id="25" creationId="{4C7C5FD4-3BEE-7D02-3C66-EC3C3F70ED62}"/>
          </ac:cxnSpMkLst>
        </pc:cxnChg>
        <pc:cxnChg chg="add mod">
          <ac:chgData name="Jireh Tseng" userId="S::tsengj@middleton.school.nz::eefb979d-fc0d-4dd5-ae9a-91b2ece0a753" providerId="AD" clId="Web-{8ADE60C0-19A6-C471-675E-CC268BD8C1E5}" dt="2022-03-27T22:47:12.108" v="957" actId="1076"/>
          <ac:cxnSpMkLst>
            <pc:docMk/>
            <pc:sldMk cId="1175070000" sldId="277"/>
            <ac:cxnSpMk id="29" creationId="{6F93BF23-ECFE-8F5C-1047-C738DBE9C9CB}"/>
          </ac:cxnSpMkLst>
        </pc:cxnChg>
        <pc:cxnChg chg="add mod">
          <ac:chgData name="Jireh Tseng" userId="S::tsengj@middleton.school.nz::eefb979d-fc0d-4dd5-ae9a-91b2ece0a753" providerId="AD" clId="Web-{8ADE60C0-19A6-C471-675E-CC268BD8C1E5}" dt="2022-03-27T22:47:12.123" v="958" actId="1076"/>
          <ac:cxnSpMkLst>
            <pc:docMk/>
            <pc:sldMk cId="1175070000" sldId="277"/>
            <ac:cxnSpMk id="30" creationId="{1EABAEF0-15F6-48CF-7534-9C4CB4058D2A}"/>
          </ac:cxnSpMkLst>
        </pc:cxnChg>
        <pc:cxnChg chg="add mod">
          <ac:chgData name="Jireh Tseng" userId="S::tsengj@middleton.school.nz::eefb979d-fc0d-4dd5-ae9a-91b2ece0a753" providerId="AD" clId="Web-{8ADE60C0-19A6-C471-675E-CC268BD8C1E5}" dt="2022-03-27T22:47:12.233" v="962" actId="1076"/>
          <ac:cxnSpMkLst>
            <pc:docMk/>
            <pc:sldMk cId="1175070000" sldId="277"/>
            <ac:cxnSpMk id="34" creationId="{BDAFF74E-414B-C345-0C69-721CD6F67A51}"/>
          </ac:cxnSpMkLst>
        </pc:cxnChg>
        <pc:cxnChg chg="add mod">
          <ac:chgData name="Jireh Tseng" userId="S::tsengj@middleton.school.nz::eefb979d-fc0d-4dd5-ae9a-91b2ece0a753" providerId="AD" clId="Web-{8ADE60C0-19A6-C471-675E-CC268BD8C1E5}" dt="2022-03-27T22:47:12.249" v="963" actId="1076"/>
          <ac:cxnSpMkLst>
            <pc:docMk/>
            <pc:sldMk cId="1175070000" sldId="277"/>
            <ac:cxnSpMk id="35" creationId="{3164386B-D586-8608-3774-2D7A36E48C39}"/>
          </ac:cxnSpMkLst>
        </pc:cxnChg>
      </pc:sldChg>
      <pc:sldChg chg="add replId">
        <pc:chgData name="Jireh Tseng" userId="S::tsengj@middleton.school.nz::eefb979d-fc0d-4dd5-ae9a-91b2ece0a753" providerId="AD" clId="Web-{8ADE60C0-19A6-C471-675E-CC268BD8C1E5}" dt="2022-03-27T22:24:02.817" v="172"/>
        <pc:sldMkLst>
          <pc:docMk/>
          <pc:sldMk cId="3377323929" sldId="278"/>
        </pc:sldMkLst>
      </pc:sldChg>
      <pc:sldChg chg="delSp modSp add replId">
        <pc:chgData name="Jireh Tseng" userId="S::tsengj@middleton.school.nz::eefb979d-fc0d-4dd5-ae9a-91b2ece0a753" providerId="AD" clId="Web-{8ADE60C0-19A6-C471-675E-CC268BD8C1E5}" dt="2022-03-27T22:31:15.560" v="930"/>
        <pc:sldMkLst>
          <pc:docMk/>
          <pc:sldMk cId="2993261380" sldId="279"/>
        </pc:sldMkLst>
        <pc:spChg chg="del">
          <ac:chgData name="Jireh Tseng" userId="S::tsengj@middleton.school.nz::eefb979d-fc0d-4dd5-ae9a-91b2ece0a753" providerId="AD" clId="Web-{8ADE60C0-19A6-C471-675E-CC268BD8C1E5}" dt="2022-03-27T22:25:04.647" v="206"/>
          <ac:spMkLst>
            <pc:docMk/>
            <pc:sldMk cId="2993261380" sldId="279"/>
            <ac:spMk id="4" creationId="{518343B6-2201-4ACD-B907-770BC22E8B26}"/>
          </ac:spMkLst>
        </pc:spChg>
        <pc:spChg chg="mod">
          <ac:chgData name="Jireh Tseng" userId="S::tsengj@middleton.school.nz::eefb979d-fc0d-4dd5-ae9a-91b2ece0a753" providerId="AD" clId="Web-{8ADE60C0-19A6-C471-675E-CC268BD8C1E5}" dt="2022-03-27T22:25:28.319" v="208" actId="20577"/>
          <ac:spMkLst>
            <pc:docMk/>
            <pc:sldMk cId="2993261380" sldId="279"/>
            <ac:spMk id="91" creationId="{00000000-0000-0000-0000-000000000000}"/>
          </ac:spMkLst>
        </pc:spChg>
        <pc:graphicFrameChg chg="mod modGraphic">
          <ac:chgData name="Jireh Tseng" userId="S::tsengj@middleton.school.nz::eefb979d-fc0d-4dd5-ae9a-91b2ece0a753" providerId="AD" clId="Web-{8ADE60C0-19A6-C471-675E-CC268BD8C1E5}" dt="2022-03-27T22:31:15.560" v="930"/>
          <ac:graphicFrameMkLst>
            <pc:docMk/>
            <pc:sldMk cId="2993261380" sldId="279"/>
            <ac:graphicFrameMk id="92" creationId="{00000000-0000-0000-0000-000000000000}"/>
          </ac:graphicFrameMkLst>
        </pc:graphicFrameChg>
      </pc:sldChg>
      <pc:sldChg chg="addSp modSp add replId">
        <pc:chgData name="Jireh Tseng" userId="S::tsengj@middleton.school.nz::eefb979d-fc0d-4dd5-ae9a-91b2ece0a753" providerId="AD" clId="Web-{8ADE60C0-19A6-C471-675E-CC268BD8C1E5}" dt="2022-03-27T22:52:14.227" v="1091" actId="1076"/>
        <pc:sldMkLst>
          <pc:docMk/>
          <pc:sldMk cId="636464997" sldId="280"/>
        </pc:sldMkLst>
        <pc:spChg chg="add mod">
          <ac:chgData name="Jireh Tseng" userId="S::tsengj@middleton.school.nz::eefb979d-fc0d-4dd5-ae9a-91b2ece0a753" providerId="AD" clId="Web-{8ADE60C0-19A6-C471-675E-CC268BD8C1E5}" dt="2022-03-27T22:52:14.227" v="1091" actId="1076"/>
          <ac:spMkLst>
            <pc:docMk/>
            <pc:sldMk cId="636464997" sldId="280"/>
            <ac:spMk id="5" creationId="{A0C9D49D-C427-E1AD-7BEC-C00826A1CE8A}"/>
          </ac:spMkLst>
        </pc:spChg>
        <pc:spChg chg="add mod">
          <ac:chgData name="Jireh Tseng" userId="S::tsengj@middleton.school.nz::eefb979d-fc0d-4dd5-ae9a-91b2ece0a753" providerId="AD" clId="Web-{8ADE60C0-19A6-C471-675E-CC268BD8C1E5}" dt="2022-03-27T22:50:15.098" v="1028" actId="1076"/>
          <ac:spMkLst>
            <pc:docMk/>
            <pc:sldMk cId="636464997" sldId="280"/>
            <ac:spMk id="6" creationId="{3565F284-A787-F0CF-38CB-57228454B7AE}"/>
          </ac:spMkLst>
        </pc:spChg>
        <pc:spChg chg="add mod">
          <ac:chgData name="Jireh Tseng" userId="S::tsengj@middleton.school.nz::eefb979d-fc0d-4dd5-ae9a-91b2ece0a753" providerId="AD" clId="Web-{8ADE60C0-19A6-C471-675E-CC268BD8C1E5}" dt="2022-03-27T22:50:23.177" v="1031" actId="14100"/>
          <ac:spMkLst>
            <pc:docMk/>
            <pc:sldMk cId="636464997" sldId="280"/>
            <ac:spMk id="7" creationId="{4D103BE5-5B45-E7C9-632C-9C5FC730006D}"/>
          </ac:spMkLst>
        </pc:spChg>
        <pc:spChg chg="add mod">
          <ac:chgData name="Jireh Tseng" userId="S::tsengj@middleton.school.nz::eefb979d-fc0d-4dd5-ae9a-91b2ece0a753" providerId="AD" clId="Web-{8ADE60C0-19A6-C471-675E-CC268BD8C1E5}" dt="2022-03-27T22:50:30.817" v="1034" actId="14100"/>
          <ac:spMkLst>
            <pc:docMk/>
            <pc:sldMk cId="636464997" sldId="280"/>
            <ac:spMk id="8" creationId="{4619ED37-58C6-801D-365B-545A3C4F0B20}"/>
          </ac:spMkLst>
        </pc:spChg>
        <pc:spChg chg="add mod">
          <ac:chgData name="Jireh Tseng" userId="S::tsengj@middleton.school.nz::eefb979d-fc0d-4dd5-ae9a-91b2ece0a753" providerId="AD" clId="Web-{8ADE60C0-19A6-C471-675E-CC268BD8C1E5}" dt="2022-03-27T22:51:16.334" v="1053" actId="1076"/>
          <ac:spMkLst>
            <pc:docMk/>
            <pc:sldMk cId="636464997" sldId="280"/>
            <ac:spMk id="11" creationId="{8B6E8C10-C976-3C2A-CBAA-F2F9C9CD6291}"/>
          </ac:spMkLst>
        </pc:spChg>
        <pc:spChg chg="add mod">
          <ac:chgData name="Jireh Tseng" userId="S::tsengj@middleton.school.nz::eefb979d-fc0d-4dd5-ae9a-91b2ece0a753" providerId="AD" clId="Web-{8ADE60C0-19A6-C471-675E-CC268BD8C1E5}" dt="2022-03-27T22:51:16.350" v="1054" actId="1076"/>
          <ac:spMkLst>
            <pc:docMk/>
            <pc:sldMk cId="636464997" sldId="280"/>
            <ac:spMk id="12" creationId="{E0682261-9A33-6C28-FCD4-08B28FE46CE9}"/>
          </ac:spMkLst>
        </pc:spChg>
        <pc:spChg chg="add mod">
          <ac:chgData name="Jireh Tseng" userId="S::tsengj@middleton.school.nz::eefb979d-fc0d-4dd5-ae9a-91b2ece0a753" providerId="AD" clId="Web-{8ADE60C0-19A6-C471-675E-CC268BD8C1E5}" dt="2022-03-27T22:51:20.647" v="1058" actId="1076"/>
          <ac:spMkLst>
            <pc:docMk/>
            <pc:sldMk cId="636464997" sldId="280"/>
            <ac:spMk id="13" creationId="{46449077-345D-20F6-FD2D-5BF18C019839}"/>
          </ac:spMkLst>
        </pc:spChg>
        <pc:spChg chg="add mod">
          <ac:chgData name="Jireh Tseng" userId="S::tsengj@middleton.school.nz::eefb979d-fc0d-4dd5-ae9a-91b2ece0a753" providerId="AD" clId="Web-{8ADE60C0-19A6-C471-675E-CC268BD8C1E5}" dt="2022-03-27T22:51:40.194" v="1084" actId="14100"/>
          <ac:spMkLst>
            <pc:docMk/>
            <pc:sldMk cId="636464997" sldId="280"/>
            <ac:spMk id="16" creationId="{F3669E52-6F15-24F9-9B1B-2B04E5AA9525}"/>
          </ac:spMkLst>
        </pc:spChg>
        <pc:spChg chg="add mod">
          <ac:chgData name="Jireh Tseng" userId="S::tsengj@middleton.school.nz::eefb979d-fc0d-4dd5-ae9a-91b2ece0a753" providerId="AD" clId="Web-{8ADE60C0-19A6-C471-675E-CC268BD8C1E5}" dt="2022-03-27T22:51:51.492" v="1087" actId="14100"/>
          <ac:spMkLst>
            <pc:docMk/>
            <pc:sldMk cId="636464997" sldId="280"/>
            <ac:spMk id="17" creationId="{5A503DB2-E7D5-8AAF-3554-715479DDE452}"/>
          </ac:spMkLst>
        </pc:spChg>
        <pc:spChg chg="add mod">
          <ac:chgData name="Jireh Tseng" userId="S::tsengj@middleton.school.nz::eefb979d-fc0d-4dd5-ae9a-91b2ece0a753" providerId="AD" clId="Web-{8ADE60C0-19A6-C471-675E-CC268BD8C1E5}" dt="2022-03-27T22:51:57.930" v="1089" actId="14100"/>
          <ac:spMkLst>
            <pc:docMk/>
            <pc:sldMk cId="636464997" sldId="280"/>
            <ac:spMk id="18" creationId="{36AC13FC-B24D-6C72-F049-D0B8A6DCC146}"/>
          </ac:spMkLst>
        </pc:spChg>
        <pc:spChg chg="mod">
          <ac:chgData name="Jireh Tseng" userId="S::tsengj@middleton.school.nz::eefb979d-fc0d-4dd5-ae9a-91b2ece0a753" providerId="AD" clId="Web-{8ADE60C0-19A6-C471-675E-CC268BD8C1E5}" dt="2022-03-27T22:48:49.814" v="1000" actId="20577"/>
          <ac:spMkLst>
            <pc:docMk/>
            <pc:sldMk cId="636464997" sldId="280"/>
            <ac:spMk id="91" creationId="{00000000-0000-0000-0000-000000000000}"/>
          </ac:spMkLst>
        </pc:spChg>
        <pc:graphicFrameChg chg="mod modGraphic">
          <ac:chgData name="Jireh Tseng" userId="S::tsengj@middleton.school.nz::eefb979d-fc0d-4dd5-ae9a-91b2ece0a753" providerId="AD" clId="Web-{8ADE60C0-19A6-C471-675E-CC268BD8C1E5}" dt="2022-03-27T22:48:52.830" v="1001"/>
          <ac:graphicFrameMkLst>
            <pc:docMk/>
            <pc:sldMk cId="636464997" sldId="280"/>
            <ac:graphicFrameMk id="92" creationId="{00000000-0000-0000-0000-000000000000}"/>
          </ac:graphicFrameMkLst>
        </pc:graphicFrameChg>
        <pc:picChg chg="add mod">
          <ac:chgData name="Jireh Tseng" userId="S::tsengj@middleton.school.nz::eefb979d-fc0d-4dd5-ae9a-91b2ece0a753" providerId="AD" clId="Web-{8ADE60C0-19A6-C471-675E-CC268BD8C1E5}" dt="2022-03-27T22:49:16.597" v="1008" actId="14100"/>
          <ac:picMkLst>
            <pc:docMk/>
            <pc:sldMk cId="636464997" sldId="280"/>
            <ac:picMk id="2" creationId="{E234CF7E-755D-A7C1-222C-9E7262D0F15C}"/>
          </ac:picMkLst>
        </pc:picChg>
        <pc:picChg chg="add mod">
          <ac:chgData name="Jireh Tseng" userId="S::tsengj@middleton.school.nz::eefb979d-fc0d-4dd5-ae9a-91b2ece0a753" providerId="AD" clId="Web-{8ADE60C0-19A6-C471-675E-CC268BD8C1E5}" dt="2022-03-27T22:49:23.534" v="1012" actId="14100"/>
          <ac:picMkLst>
            <pc:docMk/>
            <pc:sldMk cId="636464997" sldId="280"/>
            <ac:picMk id="3" creationId="{3E21A60A-1E62-9B76-5D91-CDCC9DCF57CB}"/>
          </ac:picMkLst>
        </pc:picChg>
        <pc:cxnChg chg="add mod">
          <ac:chgData name="Jireh Tseng" userId="S::tsengj@middleton.school.nz::eefb979d-fc0d-4dd5-ae9a-91b2ece0a753" providerId="AD" clId="Web-{8ADE60C0-19A6-C471-675E-CC268BD8C1E5}" dt="2022-03-27T22:50:52.396" v="1039" actId="14100"/>
          <ac:cxnSpMkLst>
            <pc:docMk/>
            <pc:sldMk cId="636464997" sldId="280"/>
            <ac:cxnSpMk id="4" creationId="{FAFED4A7-A9B5-30E7-CED5-2F7F88B17EE4}"/>
          </ac:cxnSpMkLst>
        </pc:cxnChg>
        <pc:cxnChg chg="add mod">
          <ac:chgData name="Jireh Tseng" userId="S::tsengj@middleton.school.nz::eefb979d-fc0d-4dd5-ae9a-91b2ece0a753" providerId="AD" clId="Web-{8ADE60C0-19A6-C471-675E-CC268BD8C1E5}" dt="2022-03-27T22:50:59.052" v="1042" actId="14100"/>
          <ac:cxnSpMkLst>
            <pc:docMk/>
            <pc:sldMk cId="636464997" sldId="280"/>
            <ac:cxnSpMk id="10" creationId="{2178EA7A-8C3A-4C7F-F939-A728F5155991}"/>
          </ac:cxnSpMkLst>
        </pc:cxnChg>
        <pc:cxnChg chg="add mod">
          <ac:chgData name="Jireh Tseng" userId="S::tsengj@middleton.school.nz::eefb979d-fc0d-4dd5-ae9a-91b2ece0a753" providerId="AD" clId="Web-{8ADE60C0-19A6-C471-675E-CC268BD8C1E5}" dt="2022-03-27T22:51:16.366" v="1056" actId="1076"/>
          <ac:cxnSpMkLst>
            <pc:docMk/>
            <pc:sldMk cId="636464997" sldId="280"/>
            <ac:cxnSpMk id="14" creationId="{331DC64A-26E8-3D90-483D-1C11673842EC}"/>
          </ac:cxnSpMkLst>
        </pc:cxnChg>
        <pc:cxnChg chg="add mod">
          <ac:chgData name="Jireh Tseng" userId="S::tsengj@middleton.school.nz::eefb979d-fc0d-4dd5-ae9a-91b2ece0a753" providerId="AD" clId="Web-{8ADE60C0-19A6-C471-675E-CC268BD8C1E5}" dt="2022-03-27T22:51:23.288" v="1059" actId="14100"/>
          <ac:cxnSpMkLst>
            <pc:docMk/>
            <pc:sldMk cId="636464997" sldId="280"/>
            <ac:cxnSpMk id="15" creationId="{E66BE9E7-0C9D-CCE4-C0C0-F185F4D8021C}"/>
          </ac:cxnSpMkLst>
        </pc:cxnChg>
        <pc:cxnChg chg="add mod">
          <ac:chgData name="Jireh Tseng" userId="S::tsengj@middleton.school.nz::eefb979d-fc0d-4dd5-ae9a-91b2ece0a753" providerId="AD" clId="Web-{8ADE60C0-19A6-C471-675E-CC268BD8C1E5}" dt="2022-03-27T22:51:40.194" v="1081" actId="14100"/>
          <ac:cxnSpMkLst>
            <pc:docMk/>
            <pc:sldMk cId="636464997" sldId="280"/>
            <ac:cxnSpMk id="19" creationId="{522FD415-D4BA-8CEB-3E62-366A39E04169}"/>
          </ac:cxnSpMkLst>
        </pc:cxnChg>
        <pc:cxnChg chg="add mod">
          <ac:chgData name="Jireh Tseng" userId="S::tsengj@middleton.school.nz::eefb979d-fc0d-4dd5-ae9a-91b2ece0a753" providerId="AD" clId="Web-{8ADE60C0-19A6-C471-675E-CC268BD8C1E5}" dt="2022-03-27T22:51:47.585" v="1086" actId="14100"/>
          <ac:cxnSpMkLst>
            <pc:docMk/>
            <pc:sldMk cId="636464997" sldId="280"/>
            <ac:cxnSpMk id="20" creationId="{28E3688F-F336-9BF4-617B-B203A30F20ED}"/>
          </ac:cxnSpMkLst>
        </pc:cxnChg>
      </pc:sldChg>
    </pc:docChg>
  </pc:docChgLst>
  <pc:docChgLst>
    <pc:chgData name="Jireh Tseng" userId="S::tsengj@middleton.school.nz::eefb979d-fc0d-4dd5-ae9a-91b2ece0a753" providerId="AD" clId="Web-{926FB68B-1DF2-B396-2B72-A5067EE74054}"/>
    <pc:docChg chg="addSld modSld sldOrd">
      <pc:chgData name="Jireh Tseng" userId="S::tsengj@middleton.school.nz::eefb979d-fc0d-4dd5-ae9a-91b2ece0a753" providerId="AD" clId="Web-{926FB68B-1DF2-B396-2B72-A5067EE74054}" dt="2022-04-19T02:00:50.096" v="2320" actId="20577"/>
      <pc:docMkLst>
        <pc:docMk/>
      </pc:docMkLst>
      <pc:sldChg chg="modSp">
        <pc:chgData name="Jireh Tseng" userId="S::tsengj@middleton.school.nz::eefb979d-fc0d-4dd5-ae9a-91b2ece0a753" providerId="AD" clId="Web-{926FB68B-1DF2-B396-2B72-A5067EE74054}" dt="2022-04-19T02:00:50.096" v="2320" actId="20577"/>
        <pc:sldMkLst>
          <pc:docMk/>
          <pc:sldMk cId="3838895173" sldId="258"/>
        </pc:sldMkLst>
        <pc:spChg chg="mod">
          <ac:chgData name="Jireh Tseng" userId="S::tsengj@middleton.school.nz::eefb979d-fc0d-4dd5-ae9a-91b2ece0a753" providerId="AD" clId="Web-{926FB68B-1DF2-B396-2B72-A5067EE74054}" dt="2022-04-19T02:00:50.096" v="2320" actId="20577"/>
          <ac:spMkLst>
            <pc:docMk/>
            <pc:sldMk cId="3838895173" sldId="258"/>
            <ac:spMk id="4" creationId="{F7FB308A-232B-4B31-A59D-BD561ECFBE8B}"/>
          </ac:spMkLst>
        </pc:spChg>
      </pc:sldChg>
      <pc:sldChg chg="addSp delSp modSp ord">
        <pc:chgData name="Jireh Tseng" userId="S::tsengj@middleton.school.nz::eefb979d-fc0d-4dd5-ae9a-91b2ece0a753" providerId="AD" clId="Web-{926FB68B-1DF2-B396-2B72-A5067EE74054}" dt="2022-04-19T01:30:18.543" v="1695" actId="1076"/>
        <pc:sldMkLst>
          <pc:docMk/>
          <pc:sldMk cId="1357549755" sldId="261"/>
        </pc:sldMkLst>
        <pc:spChg chg="del">
          <ac:chgData name="Jireh Tseng" userId="S::tsengj@middleton.school.nz::eefb979d-fc0d-4dd5-ae9a-91b2ece0a753" providerId="AD" clId="Web-{926FB68B-1DF2-B396-2B72-A5067EE74054}" dt="2022-04-19T00:33:22.265" v="1620"/>
          <ac:spMkLst>
            <pc:docMk/>
            <pc:sldMk cId="1357549755" sldId="261"/>
            <ac:spMk id="3" creationId="{A89172B1-B985-48A3-8018-FC6FF45BCE4F}"/>
          </ac:spMkLst>
        </pc:spChg>
        <pc:spChg chg="add mod">
          <ac:chgData name="Jireh Tseng" userId="S::tsengj@middleton.school.nz::eefb979d-fc0d-4dd5-ae9a-91b2ece0a753" providerId="AD" clId="Web-{926FB68B-1DF2-B396-2B72-A5067EE74054}" dt="2022-04-19T01:23:51.080" v="1663" actId="1076"/>
          <ac:spMkLst>
            <pc:docMk/>
            <pc:sldMk cId="1357549755" sldId="261"/>
            <ac:spMk id="6" creationId="{CB6BAA75-2D20-219E-E7F5-76EC5B31A6A6}"/>
          </ac:spMkLst>
        </pc:spChg>
        <pc:spChg chg="add mod">
          <ac:chgData name="Jireh Tseng" userId="S::tsengj@middleton.school.nz::eefb979d-fc0d-4dd5-ae9a-91b2ece0a753" providerId="AD" clId="Web-{926FB68B-1DF2-B396-2B72-A5067EE74054}" dt="2022-04-19T01:24:11.877" v="1685" actId="14100"/>
          <ac:spMkLst>
            <pc:docMk/>
            <pc:sldMk cId="1357549755" sldId="261"/>
            <ac:spMk id="7" creationId="{1C8850B8-8AE2-6187-7DDF-00E1FAEC4B68}"/>
          </ac:spMkLst>
        </pc:spChg>
        <pc:picChg chg="add mod">
          <ac:chgData name="Jireh Tseng" userId="S::tsengj@middleton.school.nz::eefb979d-fc0d-4dd5-ae9a-91b2ece0a753" providerId="AD" clId="Web-{926FB68B-1DF2-B396-2B72-A5067EE74054}" dt="2022-04-19T00:51:28.022" v="1645" actId="1076"/>
          <ac:picMkLst>
            <pc:docMk/>
            <pc:sldMk cId="1357549755" sldId="261"/>
            <ac:picMk id="3" creationId="{49B2BD08-98F4-1FAD-73AE-92DE5A45076A}"/>
          </ac:picMkLst>
        </pc:picChg>
        <pc:picChg chg="add mod">
          <ac:chgData name="Jireh Tseng" userId="S::tsengj@middleton.school.nz::eefb979d-fc0d-4dd5-ae9a-91b2ece0a753" providerId="AD" clId="Web-{926FB68B-1DF2-B396-2B72-A5067EE74054}" dt="2022-04-19T01:22:57.828" v="1649" actId="1076"/>
          <ac:picMkLst>
            <pc:docMk/>
            <pc:sldMk cId="1357549755" sldId="261"/>
            <ac:picMk id="4" creationId="{266F30F0-2B02-2AFD-0F91-038B13E90ED5}"/>
          </ac:picMkLst>
        </pc:picChg>
        <pc:picChg chg="add del mod">
          <ac:chgData name="Jireh Tseng" userId="S::tsengj@middleton.school.nz::eefb979d-fc0d-4dd5-ae9a-91b2ece0a753" providerId="AD" clId="Web-{926FB68B-1DF2-B396-2B72-A5067EE74054}" dt="2022-04-19T00:50:53.693" v="1637"/>
          <ac:picMkLst>
            <pc:docMk/>
            <pc:sldMk cId="1357549755" sldId="261"/>
            <ac:picMk id="4" creationId="{87369871-CADF-FF77-47C5-DCAE930A49ED}"/>
          </ac:picMkLst>
        </pc:picChg>
        <pc:picChg chg="add del mod">
          <ac:chgData name="Jireh Tseng" userId="S::tsengj@middleton.school.nz::eefb979d-fc0d-4dd5-ae9a-91b2ece0a753" providerId="AD" clId="Web-{926FB68B-1DF2-B396-2B72-A5067EE74054}" dt="2022-04-19T00:34:04.954" v="1630"/>
          <ac:picMkLst>
            <pc:docMk/>
            <pc:sldMk cId="1357549755" sldId="261"/>
            <ac:picMk id="5" creationId="{2DF2C54F-BEBD-6455-00A8-4F24F2E33F52}"/>
          </ac:picMkLst>
        </pc:picChg>
        <pc:picChg chg="add del mod">
          <ac:chgData name="Jireh Tseng" userId="S::tsengj@middleton.school.nz::eefb979d-fc0d-4dd5-ae9a-91b2ece0a753" providerId="AD" clId="Web-{926FB68B-1DF2-B396-2B72-A5067EE74054}" dt="2022-04-19T01:30:06.512" v="1690"/>
          <ac:picMkLst>
            <pc:docMk/>
            <pc:sldMk cId="1357549755" sldId="261"/>
            <ac:picMk id="5" creationId="{CB514656-FF1E-59F5-771F-BB85D445E26D}"/>
          </ac:picMkLst>
        </pc:picChg>
        <pc:picChg chg="add del mod">
          <ac:chgData name="Jireh Tseng" userId="S::tsengj@middleton.school.nz::eefb979d-fc0d-4dd5-ae9a-91b2ece0a753" providerId="AD" clId="Web-{926FB68B-1DF2-B396-2B72-A5067EE74054}" dt="2022-04-19T00:50:54.928" v="1638"/>
          <ac:picMkLst>
            <pc:docMk/>
            <pc:sldMk cId="1357549755" sldId="261"/>
            <ac:picMk id="6" creationId="{3C7018B7-1F53-39AF-A370-7053A445F184}"/>
          </ac:picMkLst>
        </pc:picChg>
        <pc:picChg chg="add mod">
          <ac:chgData name="Jireh Tseng" userId="S::tsengj@middleton.school.nz::eefb979d-fc0d-4dd5-ae9a-91b2ece0a753" providerId="AD" clId="Web-{926FB68B-1DF2-B396-2B72-A5067EE74054}" dt="2022-04-19T01:30:18.543" v="1695" actId="1076"/>
          <ac:picMkLst>
            <pc:docMk/>
            <pc:sldMk cId="1357549755" sldId="261"/>
            <ac:picMk id="8" creationId="{8BFEC695-388E-2E98-E425-0DBF790C0394}"/>
          </ac:picMkLst>
        </pc:picChg>
      </pc:sldChg>
      <pc:sldChg chg="addSp delSp modSp">
        <pc:chgData name="Jireh Tseng" userId="S::tsengj@middleton.school.nz::eefb979d-fc0d-4dd5-ae9a-91b2ece0a753" providerId="AD" clId="Web-{926FB68B-1DF2-B396-2B72-A5067EE74054}" dt="2022-04-19T01:56:11.851" v="2284" actId="1076"/>
        <pc:sldMkLst>
          <pc:docMk/>
          <pc:sldMk cId="2276153040" sldId="266"/>
        </pc:sldMkLst>
        <pc:spChg chg="add del mod">
          <ac:chgData name="Jireh Tseng" userId="S::tsengj@middleton.school.nz::eefb979d-fc0d-4dd5-ae9a-91b2ece0a753" providerId="AD" clId="Web-{926FB68B-1DF2-B396-2B72-A5067EE74054}" dt="2022-04-19T01:24:38.784" v="1689" actId="20577"/>
          <ac:spMkLst>
            <pc:docMk/>
            <pc:sldMk cId="2276153040" sldId="266"/>
            <ac:spMk id="3" creationId="{6385A117-1109-4CFD-B531-10565CC9D864}"/>
          </ac:spMkLst>
        </pc:spChg>
        <pc:spChg chg="add mod">
          <ac:chgData name="Jireh Tseng" userId="S::tsengj@middleton.school.nz::eefb979d-fc0d-4dd5-ae9a-91b2ece0a753" providerId="AD" clId="Web-{926FB68B-1DF2-B396-2B72-A5067EE74054}" dt="2022-04-19T01:56:11.851" v="2284" actId="1076"/>
          <ac:spMkLst>
            <pc:docMk/>
            <pc:sldMk cId="2276153040" sldId="266"/>
            <ac:spMk id="4" creationId="{CD671EFA-6ED1-ABB1-CF71-1ECCA31DFAA4}"/>
          </ac:spMkLst>
        </pc:spChg>
      </pc:sldChg>
      <pc:sldChg chg="modSp">
        <pc:chgData name="Jireh Tseng" userId="S::tsengj@middleton.school.nz::eefb979d-fc0d-4dd5-ae9a-91b2ece0a753" providerId="AD" clId="Web-{926FB68B-1DF2-B396-2B72-A5067EE74054}" dt="2022-04-19T00:22:13.985" v="1615"/>
        <pc:sldMkLst>
          <pc:docMk/>
          <pc:sldMk cId="1053444694" sldId="270"/>
        </pc:sldMkLst>
        <pc:graphicFrameChg chg="mod modGraphic">
          <ac:chgData name="Jireh Tseng" userId="S::tsengj@middleton.school.nz::eefb979d-fc0d-4dd5-ae9a-91b2ece0a753" providerId="AD" clId="Web-{926FB68B-1DF2-B396-2B72-A5067EE74054}" dt="2022-04-19T00:22:13.985" v="1615"/>
          <ac:graphicFrameMkLst>
            <pc:docMk/>
            <pc:sldMk cId="1053444694" sldId="270"/>
            <ac:graphicFrameMk id="4" creationId="{54A393A9-6C94-409B-BDCB-65C4ABAA2DD1}"/>
          </ac:graphicFrameMkLst>
        </pc:graphicFrameChg>
      </pc:sldChg>
      <pc:sldChg chg="addSp modSp new">
        <pc:chgData name="Jireh Tseng" userId="S::tsengj@middleton.school.nz::eefb979d-fc0d-4dd5-ae9a-91b2ece0a753" providerId="AD" clId="Web-{926FB68B-1DF2-B396-2B72-A5067EE74054}" dt="2022-04-19T01:58:21.014" v="2314" actId="1076"/>
        <pc:sldMkLst>
          <pc:docMk/>
          <pc:sldMk cId="3499915256" sldId="302"/>
        </pc:sldMkLst>
        <pc:spChg chg="mod">
          <ac:chgData name="Jireh Tseng" userId="S::tsengj@middleton.school.nz::eefb979d-fc0d-4dd5-ae9a-91b2ece0a753" providerId="AD" clId="Web-{926FB68B-1DF2-B396-2B72-A5067EE74054}" dt="2022-04-19T01:57:06.649" v="2311" actId="20577"/>
          <ac:spMkLst>
            <pc:docMk/>
            <pc:sldMk cId="3499915256" sldId="302"/>
            <ac:spMk id="2" creationId="{CD75BE32-53A1-CD74-7A4E-7D1BEDF6E720}"/>
          </ac:spMkLst>
        </pc:spChg>
        <pc:picChg chg="add mod">
          <ac:chgData name="Jireh Tseng" userId="S::tsengj@middleton.school.nz::eefb979d-fc0d-4dd5-ae9a-91b2ece0a753" providerId="AD" clId="Web-{926FB68B-1DF2-B396-2B72-A5067EE74054}" dt="2022-04-19T01:58:21.014" v="2314" actId="1076"/>
          <ac:picMkLst>
            <pc:docMk/>
            <pc:sldMk cId="3499915256" sldId="302"/>
            <ac:picMk id="3" creationId="{CD0067FB-5FBD-544D-3CB9-88E42E5639D3}"/>
          </ac:picMkLst>
        </pc:picChg>
      </pc:sldChg>
    </pc:docChg>
  </pc:docChgLst>
  <pc:docChgLst>
    <pc:chgData name="Jireh Tseng" userId="S::tsengj@middleton.school.nz::eefb979d-fc0d-4dd5-ae9a-91b2ece0a753" providerId="AD" clId="Web-{7E3F9280-A2F5-974F-0785-E500C00B3676}"/>
    <pc:docChg chg="modSld sldOrd">
      <pc:chgData name="Jireh Tseng" userId="S::tsengj@middleton.school.nz::eefb979d-fc0d-4dd5-ae9a-91b2ece0a753" providerId="AD" clId="Web-{7E3F9280-A2F5-974F-0785-E500C00B3676}" dt="2022-03-22T21:21:19.029" v="10"/>
      <pc:docMkLst>
        <pc:docMk/>
      </pc:docMkLst>
      <pc:sldChg chg="modSp ord">
        <pc:chgData name="Jireh Tseng" userId="S::tsengj@middleton.school.nz::eefb979d-fc0d-4dd5-ae9a-91b2ece0a753" providerId="AD" clId="Web-{7E3F9280-A2F5-974F-0785-E500C00B3676}" dt="2022-03-22T21:21:19.029" v="10"/>
        <pc:sldMkLst>
          <pc:docMk/>
          <pc:sldMk cId="89592267" sldId="274"/>
        </pc:sldMkLst>
        <pc:spChg chg="mod">
          <ac:chgData name="Jireh Tseng" userId="S::tsengj@middleton.school.nz::eefb979d-fc0d-4dd5-ae9a-91b2ece0a753" providerId="AD" clId="Web-{7E3F9280-A2F5-974F-0785-E500C00B3676}" dt="2022-03-22T21:20:45.263" v="8" actId="20577"/>
          <ac:spMkLst>
            <pc:docMk/>
            <pc:sldMk cId="89592267" sldId="274"/>
            <ac:spMk id="2" creationId="{1CC5D32F-7C18-4D00-8D54-2FB046F0A206}"/>
          </ac:spMkLst>
        </pc:spChg>
      </pc:sldChg>
    </pc:docChg>
  </pc:docChgLst>
  <pc:docChgLst>
    <pc:chgData name="Jireh Tseng" userId="S::tsengj@middleton.school.nz::eefb979d-fc0d-4dd5-ae9a-91b2ece0a753" providerId="AD" clId="Web-{AE16ED1E-D1AF-834C-C0D7-D581AE5158A7}"/>
    <pc:docChg chg="addSld modSld sldOrd">
      <pc:chgData name="Jireh Tseng" userId="S::tsengj@middleton.school.nz::eefb979d-fc0d-4dd5-ae9a-91b2ece0a753" providerId="AD" clId="Web-{AE16ED1E-D1AF-834C-C0D7-D581AE5158A7}" dt="2022-04-13T09:42:37.266" v="840" actId="1076"/>
      <pc:docMkLst>
        <pc:docMk/>
      </pc:docMkLst>
      <pc:sldChg chg="addSp delSp modSp add ord replId">
        <pc:chgData name="Jireh Tseng" userId="S::tsengj@middleton.school.nz::eefb979d-fc0d-4dd5-ae9a-91b2ece0a753" providerId="AD" clId="Web-{AE16ED1E-D1AF-834C-C0D7-D581AE5158A7}" dt="2022-04-13T09:41:28.889" v="788" actId="20577"/>
        <pc:sldMkLst>
          <pc:docMk/>
          <pc:sldMk cId="248875773" sldId="293"/>
        </pc:sldMkLst>
        <pc:spChg chg="add mod">
          <ac:chgData name="Jireh Tseng" userId="S::tsengj@middleton.school.nz::eefb979d-fc0d-4dd5-ae9a-91b2ece0a753" providerId="AD" clId="Web-{AE16ED1E-D1AF-834C-C0D7-D581AE5158A7}" dt="2022-04-13T09:11:12.985" v="167" actId="1076"/>
          <ac:spMkLst>
            <pc:docMk/>
            <pc:sldMk cId="248875773" sldId="293"/>
            <ac:spMk id="4" creationId="{1283578E-CD51-367D-9A42-281B18B59761}"/>
          </ac:spMkLst>
        </pc:spChg>
        <pc:spChg chg="del">
          <ac:chgData name="Jireh Tseng" userId="S::tsengj@middleton.school.nz::eefb979d-fc0d-4dd5-ae9a-91b2ece0a753" providerId="AD" clId="Web-{AE16ED1E-D1AF-834C-C0D7-D581AE5158A7}" dt="2022-04-13T09:09:49.796" v="24"/>
          <ac:spMkLst>
            <pc:docMk/>
            <pc:sldMk cId="248875773" sldId="293"/>
            <ac:spMk id="5" creationId="{2013A7D0-D8CD-E2FF-240A-5E82F76B84F0}"/>
          </ac:spMkLst>
        </pc:spChg>
        <pc:spChg chg="del">
          <ac:chgData name="Jireh Tseng" userId="S::tsengj@middleton.school.nz::eefb979d-fc0d-4dd5-ae9a-91b2ece0a753" providerId="AD" clId="Web-{AE16ED1E-D1AF-834C-C0D7-D581AE5158A7}" dt="2022-04-13T09:09:47.702" v="23"/>
          <ac:spMkLst>
            <pc:docMk/>
            <pc:sldMk cId="248875773" sldId="293"/>
            <ac:spMk id="7" creationId="{25A3D05A-97D5-9B99-AFCA-CCE9AE5DA669}"/>
          </ac:spMkLst>
        </pc:spChg>
        <pc:spChg chg="mod">
          <ac:chgData name="Jireh Tseng" userId="S::tsengj@middleton.school.nz::eefb979d-fc0d-4dd5-ae9a-91b2ece0a753" providerId="AD" clId="Web-{AE16ED1E-D1AF-834C-C0D7-D581AE5158A7}" dt="2022-04-13T09:41:28.889" v="788" actId="20577"/>
          <ac:spMkLst>
            <pc:docMk/>
            <pc:sldMk cId="248875773" sldId="293"/>
            <ac:spMk id="86" creationId="{00000000-0000-0000-0000-000000000000}"/>
          </ac:spMkLst>
        </pc:spChg>
        <pc:picChg chg="del">
          <ac:chgData name="Jireh Tseng" userId="S::tsengj@middleton.school.nz::eefb979d-fc0d-4dd5-ae9a-91b2ece0a753" providerId="AD" clId="Web-{AE16ED1E-D1AF-834C-C0D7-D581AE5158A7}" dt="2022-04-13T09:09:40.498" v="21"/>
          <ac:picMkLst>
            <pc:docMk/>
            <pc:sldMk cId="248875773" sldId="293"/>
            <ac:picMk id="2" creationId="{BCC23093-8A38-7C08-7B37-8D969267C14E}"/>
          </ac:picMkLst>
        </pc:picChg>
        <pc:picChg chg="add mod">
          <ac:chgData name="Jireh Tseng" userId="S::tsengj@middleton.school.nz::eefb979d-fc0d-4dd5-ae9a-91b2ece0a753" providerId="AD" clId="Web-{AE16ED1E-D1AF-834C-C0D7-D581AE5158A7}" dt="2022-04-13T09:10:09.249" v="27" actId="1076"/>
          <ac:picMkLst>
            <pc:docMk/>
            <pc:sldMk cId="248875773" sldId="293"/>
            <ac:picMk id="3" creationId="{843DBE96-1B63-E8C4-A963-E1C758DD6685}"/>
          </ac:picMkLst>
        </pc:picChg>
      </pc:sldChg>
      <pc:sldChg chg="modSp add ord replId">
        <pc:chgData name="Jireh Tseng" userId="S::tsengj@middleton.school.nz::eefb979d-fc0d-4dd5-ae9a-91b2ece0a753" providerId="AD" clId="Web-{AE16ED1E-D1AF-834C-C0D7-D581AE5158A7}" dt="2022-04-13T09:15:32.023" v="782"/>
        <pc:sldMkLst>
          <pc:docMk/>
          <pc:sldMk cId="14924585" sldId="294"/>
        </pc:sldMkLst>
        <pc:spChg chg="mod">
          <ac:chgData name="Jireh Tseng" userId="S::tsengj@middleton.school.nz::eefb979d-fc0d-4dd5-ae9a-91b2ece0a753" providerId="AD" clId="Web-{AE16ED1E-D1AF-834C-C0D7-D581AE5158A7}" dt="2022-04-13T09:11:58.408" v="178" actId="20577"/>
          <ac:spMkLst>
            <pc:docMk/>
            <pc:sldMk cId="14924585" sldId="294"/>
            <ac:spMk id="91" creationId="{00000000-0000-0000-0000-000000000000}"/>
          </ac:spMkLst>
        </pc:spChg>
        <pc:graphicFrameChg chg="mod modGraphic">
          <ac:chgData name="Jireh Tseng" userId="S::tsengj@middleton.school.nz::eefb979d-fc0d-4dd5-ae9a-91b2ece0a753" providerId="AD" clId="Web-{AE16ED1E-D1AF-834C-C0D7-D581AE5158A7}" dt="2022-04-13T09:15:32.023" v="782"/>
          <ac:graphicFrameMkLst>
            <pc:docMk/>
            <pc:sldMk cId="14924585" sldId="294"/>
            <ac:graphicFrameMk id="92" creationId="{00000000-0000-0000-0000-000000000000}"/>
          </ac:graphicFrameMkLst>
        </pc:graphicFrameChg>
      </pc:sldChg>
      <pc:sldChg chg="addSp delSp modSp add ord replId">
        <pc:chgData name="Jireh Tseng" userId="S::tsengj@middleton.school.nz::eefb979d-fc0d-4dd5-ae9a-91b2ece0a753" providerId="AD" clId="Web-{AE16ED1E-D1AF-834C-C0D7-D581AE5158A7}" dt="2022-04-13T09:42:37.266" v="840" actId="1076"/>
        <pc:sldMkLst>
          <pc:docMk/>
          <pc:sldMk cId="2181879276" sldId="295"/>
        </pc:sldMkLst>
        <pc:spChg chg="mod">
          <ac:chgData name="Jireh Tseng" userId="S::tsengj@middleton.school.nz::eefb979d-fc0d-4dd5-ae9a-91b2ece0a753" providerId="AD" clId="Web-{AE16ED1E-D1AF-834C-C0D7-D581AE5158A7}" dt="2022-04-13T09:41:43.577" v="791" actId="20577"/>
          <ac:spMkLst>
            <pc:docMk/>
            <pc:sldMk cId="2181879276" sldId="295"/>
            <ac:spMk id="2" creationId="{117C7ED0-CC09-82B1-98D7-D7AC8566A02D}"/>
          </ac:spMkLst>
        </pc:spChg>
        <pc:spChg chg="add mod">
          <ac:chgData name="Jireh Tseng" userId="S::tsengj@middleton.school.nz::eefb979d-fc0d-4dd5-ae9a-91b2ece0a753" providerId="AD" clId="Web-{AE16ED1E-D1AF-834C-C0D7-D581AE5158A7}" dt="2022-04-13T09:42:37.266" v="840" actId="1076"/>
          <ac:spMkLst>
            <pc:docMk/>
            <pc:sldMk cId="2181879276" sldId="295"/>
            <ac:spMk id="4" creationId="{A1B3C866-DC84-97B0-47F0-CB76AF369A87}"/>
          </ac:spMkLst>
        </pc:spChg>
        <pc:spChg chg="del">
          <ac:chgData name="Jireh Tseng" userId="S::tsengj@middleton.school.nz::eefb979d-fc0d-4dd5-ae9a-91b2ece0a753" providerId="AD" clId="Web-{AE16ED1E-D1AF-834C-C0D7-D581AE5158A7}" dt="2022-04-13T09:41:55.531" v="799"/>
          <ac:spMkLst>
            <pc:docMk/>
            <pc:sldMk cId="2181879276" sldId="295"/>
            <ac:spMk id="11" creationId="{A1A4E0A0-C0ED-991E-61D5-81FE6946AC17}"/>
          </ac:spMkLst>
        </pc:spChg>
        <pc:spChg chg="del">
          <ac:chgData name="Jireh Tseng" userId="S::tsengj@middleton.school.nz::eefb979d-fc0d-4dd5-ae9a-91b2ece0a753" providerId="AD" clId="Web-{AE16ED1E-D1AF-834C-C0D7-D581AE5158A7}" dt="2022-04-13T09:41:56.531" v="800"/>
          <ac:spMkLst>
            <pc:docMk/>
            <pc:sldMk cId="2181879276" sldId="295"/>
            <ac:spMk id="13" creationId="{855BC24A-2741-F9B9-897B-F27D38382945}"/>
          </ac:spMkLst>
        </pc:spChg>
        <pc:spChg chg="del">
          <ac:chgData name="Jireh Tseng" userId="S::tsengj@middleton.school.nz::eefb979d-fc0d-4dd5-ae9a-91b2ece0a753" providerId="AD" clId="Web-{AE16ED1E-D1AF-834C-C0D7-D581AE5158A7}" dt="2022-04-13T09:41:54.093" v="798"/>
          <ac:spMkLst>
            <pc:docMk/>
            <pc:sldMk cId="2181879276" sldId="295"/>
            <ac:spMk id="14" creationId="{DDEF694F-66A8-AD55-2E81-8C23419C8CA8}"/>
          </ac:spMkLst>
        </pc:spChg>
        <pc:spChg chg="del">
          <ac:chgData name="Jireh Tseng" userId="S::tsengj@middleton.school.nz::eefb979d-fc0d-4dd5-ae9a-91b2ece0a753" providerId="AD" clId="Web-{AE16ED1E-D1AF-834C-C0D7-D581AE5158A7}" dt="2022-04-13T09:41:51.937" v="796"/>
          <ac:spMkLst>
            <pc:docMk/>
            <pc:sldMk cId="2181879276" sldId="295"/>
            <ac:spMk id="15" creationId="{5A6598DE-722A-25F4-7138-F2334A98CDC4}"/>
          </ac:spMkLst>
        </pc:spChg>
        <pc:spChg chg="del mod">
          <ac:chgData name="Jireh Tseng" userId="S::tsengj@middleton.school.nz::eefb979d-fc0d-4dd5-ae9a-91b2ece0a753" providerId="AD" clId="Web-{AE16ED1E-D1AF-834C-C0D7-D581AE5158A7}" dt="2022-04-13T09:41:49.609" v="794"/>
          <ac:spMkLst>
            <pc:docMk/>
            <pc:sldMk cId="2181879276" sldId="295"/>
            <ac:spMk id="16" creationId="{7589514A-F299-0BE2-AF3A-0E5A01786D85}"/>
          </ac:spMkLst>
        </pc:spChg>
        <pc:spChg chg="del">
          <ac:chgData name="Jireh Tseng" userId="S::tsengj@middleton.school.nz::eefb979d-fc0d-4dd5-ae9a-91b2ece0a753" providerId="AD" clId="Web-{AE16ED1E-D1AF-834C-C0D7-D581AE5158A7}" dt="2022-04-13T09:41:50.952" v="795"/>
          <ac:spMkLst>
            <pc:docMk/>
            <pc:sldMk cId="2181879276" sldId="295"/>
            <ac:spMk id="17" creationId="{A6F7868D-4566-BB8F-888B-FA33BDC914C7}"/>
          </ac:spMkLst>
        </pc:spChg>
        <pc:picChg chg="add mod">
          <ac:chgData name="Jireh Tseng" userId="S::tsengj@middleton.school.nz::eefb979d-fc0d-4dd5-ae9a-91b2ece0a753" providerId="AD" clId="Web-{AE16ED1E-D1AF-834C-C0D7-D581AE5158A7}" dt="2022-04-13T09:42:01.515" v="803" actId="1076"/>
          <ac:picMkLst>
            <pc:docMk/>
            <pc:sldMk cId="2181879276" sldId="295"/>
            <ac:picMk id="3" creationId="{32005FF8-46FA-E696-97B7-3A4BE8249FC2}"/>
          </ac:picMkLst>
        </pc:picChg>
        <pc:picChg chg="del">
          <ac:chgData name="Jireh Tseng" userId="S::tsengj@middleton.school.nz::eefb979d-fc0d-4dd5-ae9a-91b2ece0a753" providerId="AD" clId="Web-{AE16ED1E-D1AF-834C-C0D7-D581AE5158A7}" dt="2022-04-13T09:41:46.655" v="792"/>
          <ac:picMkLst>
            <pc:docMk/>
            <pc:sldMk cId="2181879276" sldId="295"/>
            <ac:picMk id="5" creationId="{6A175A57-DC9A-34A1-D38F-3DE7F660D431}"/>
          </ac:picMkLst>
        </pc:picChg>
        <pc:picChg chg="del">
          <ac:chgData name="Jireh Tseng" userId="S::tsengj@middleton.school.nz::eefb979d-fc0d-4dd5-ae9a-91b2ece0a753" providerId="AD" clId="Web-{AE16ED1E-D1AF-834C-C0D7-D581AE5158A7}" dt="2022-04-13T09:41:52.984" v="797"/>
          <ac:picMkLst>
            <pc:docMk/>
            <pc:sldMk cId="2181879276" sldId="295"/>
            <ac:picMk id="9" creationId="{5C472445-5698-4240-DB0D-20AC3DCA4BCC}"/>
          </ac:picMkLst>
        </pc:picChg>
      </pc:sldChg>
    </pc:docChg>
  </pc:docChgLst>
  <pc:docChgLst>
    <pc:chgData name="Jireh Tseng" userId="S::tsengj@middleton.school.nz::eefb979d-fc0d-4dd5-ae9a-91b2ece0a753" providerId="AD" clId="Web-{8D1866DC-1F92-1CB0-4066-D969899A2B78}"/>
    <pc:docChg chg="modSld">
      <pc:chgData name="Jireh Tseng" userId="S::tsengj@middleton.school.nz::eefb979d-fc0d-4dd5-ae9a-91b2ece0a753" providerId="AD" clId="Web-{8D1866DC-1F92-1CB0-4066-D969899A2B78}" dt="2022-05-04T01:43:48.477" v="146" actId="1076"/>
      <pc:docMkLst>
        <pc:docMk/>
      </pc:docMkLst>
      <pc:sldChg chg="addSp modSp">
        <pc:chgData name="Jireh Tseng" userId="S::tsengj@middleton.school.nz::eefb979d-fc0d-4dd5-ae9a-91b2ece0a753" providerId="AD" clId="Web-{8D1866DC-1F92-1CB0-4066-D969899A2B78}" dt="2022-05-04T01:34:51.353" v="1" actId="1076"/>
        <pc:sldMkLst>
          <pc:docMk/>
          <pc:sldMk cId="3760331451" sldId="260"/>
        </pc:sldMkLst>
        <pc:spChg chg="add mod">
          <ac:chgData name="Jireh Tseng" userId="S::tsengj@middleton.school.nz::eefb979d-fc0d-4dd5-ae9a-91b2ece0a753" providerId="AD" clId="Web-{8D1866DC-1F92-1CB0-4066-D969899A2B78}" dt="2022-05-04T01:34:51.353" v="1" actId="1076"/>
          <ac:spMkLst>
            <pc:docMk/>
            <pc:sldMk cId="3760331451" sldId="260"/>
            <ac:spMk id="3" creationId="{C4D12EBA-1761-5A9C-FBA4-482A1C0B8694}"/>
          </ac:spMkLst>
        </pc:spChg>
      </pc:sldChg>
      <pc:sldChg chg="addSp modSp">
        <pc:chgData name="Jireh Tseng" userId="S::tsengj@middleton.school.nz::eefb979d-fc0d-4dd5-ae9a-91b2ece0a753" providerId="AD" clId="Web-{8D1866DC-1F92-1CB0-4066-D969899A2B78}" dt="2022-05-04T01:43:48.477" v="146" actId="1076"/>
        <pc:sldMkLst>
          <pc:docMk/>
          <pc:sldMk cId="1732950584" sldId="281"/>
        </pc:sldMkLst>
        <pc:spChg chg="add mod">
          <ac:chgData name="Jireh Tseng" userId="S::tsengj@middleton.school.nz::eefb979d-fc0d-4dd5-ae9a-91b2ece0a753" providerId="AD" clId="Web-{8D1866DC-1F92-1CB0-4066-D969899A2B78}" dt="2022-05-04T01:43:48.477" v="146" actId="1076"/>
          <ac:spMkLst>
            <pc:docMk/>
            <pc:sldMk cId="1732950584" sldId="281"/>
            <ac:spMk id="2" creationId="{A049592B-FA6B-6741-CAF5-FDA005492C6B}"/>
          </ac:spMkLst>
        </pc:spChg>
        <pc:spChg chg="mod">
          <ac:chgData name="Jireh Tseng" userId="S::tsengj@middleton.school.nz::eefb979d-fc0d-4dd5-ae9a-91b2ece0a753" providerId="AD" clId="Web-{8D1866DC-1F92-1CB0-4066-D969899A2B78}" dt="2022-05-04T01:35:53.464" v="15" actId="20577"/>
          <ac:spMkLst>
            <pc:docMk/>
            <pc:sldMk cId="1732950584" sldId="281"/>
            <ac:spMk id="86" creationId="{00000000-0000-0000-0000-000000000000}"/>
          </ac:spMkLst>
        </pc:spChg>
      </pc:sldChg>
    </pc:docChg>
  </pc:docChgLst>
  <pc:docChgLst>
    <pc:chgData name="Jireh Tseng" userId="S::tsengj@middleton.school.nz::eefb979d-fc0d-4dd5-ae9a-91b2ece0a753" providerId="AD" clId="Web-{0A9141BC-797E-B9F6-70CA-6580E2A6D5C2}"/>
    <pc:docChg chg="modSld">
      <pc:chgData name="Jireh Tseng" userId="S::tsengj@middleton.school.nz::eefb979d-fc0d-4dd5-ae9a-91b2ece0a753" providerId="AD" clId="Web-{0A9141BC-797E-B9F6-70CA-6580E2A6D5C2}" dt="2022-03-21T21:01:53.179" v="210" actId="20577"/>
      <pc:docMkLst>
        <pc:docMk/>
      </pc:docMkLst>
      <pc:sldChg chg="modSp">
        <pc:chgData name="Jireh Tseng" userId="S::tsengj@middleton.school.nz::eefb979d-fc0d-4dd5-ae9a-91b2ece0a753" providerId="AD" clId="Web-{0A9141BC-797E-B9F6-70CA-6580E2A6D5C2}" dt="2022-03-21T20:29:45.031" v="3" actId="20577"/>
        <pc:sldMkLst>
          <pc:docMk/>
          <pc:sldMk cId="3838895173" sldId="258"/>
        </pc:sldMkLst>
        <pc:spChg chg="mod">
          <ac:chgData name="Jireh Tseng" userId="S::tsengj@middleton.school.nz::eefb979d-fc0d-4dd5-ae9a-91b2ece0a753" providerId="AD" clId="Web-{0A9141BC-797E-B9F6-70CA-6580E2A6D5C2}" dt="2022-03-21T20:29:45.031" v="3" actId="20577"/>
          <ac:spMkLst>
            <pc:docMk/>
            <pc:sldMk cId="3838895173" sldId="258"/>
            <ac:spMk id="4" creationId="{F7FB308A-232B-4B31-A59D-BD561ECFBE8B}"/>
          </ac:spMkLst>
        </pc:spChg>
      </pc:sldChg>
      <pc:sldChg chg="addSp modSp">
        <pc:chgData name="Jireh Tseng" userId="S::tsengj@middleton.school.nz::eefb979d-fc0d-4dd5-ae9a-91b2ece0a753" providerId="AD" clId="Web-{0A9141BC-797E-B9F6-70CA-6580E2A6D5C2}" dt="2022-03-21T20:52:59.933" v="10" actId="1076"/>
        <pc:sldMkLst>
          <pc:docMk/>
          <pc:sldMk cId="3760331451" sldId="260"/>
        </pc:sldMkLst>
        <pc:picChg chg="add mod">
          <ac:chgData name="Jireh Tseng" userId="S::tsengj@middleton.school.nz::eefb979d-fc0d-4dd5-ae9a-91b2ece0a753" providerId="AD" clId="Web-{0A9141BC-797E-B9F6-70CA-6580E2A6D5C2}" dt="2022-03-21T20:52:10.588" v="7" actId="1076"/>
          <ac:picMkLst>
            <pc:docMk/>
            <pc:sldMk cId="3760331451" sldId="260"/>
            <ac:picMk id="3" creationId="{7578DF5D-5BCC-4B37-9133-7404DA9CE531}"/>
          </ac:picMkLst>
        </pc:picChg>
        <pc:picChg chg="add mod">
          <ac:chgData name="Jireh Tseng" userId="S::tsengj@middleton.school.nz::eefb979d-fc0d-4dd5-ae9a-91b2ece0a753" providerId="AD" clId="Web-{0A9141BC-797E-B9F6-70CA-6580E2A6D5C2}" dt="2022-03-21T20:52:59.933" v="10" actId="1076"/>
          <ac:picMkLst>
            <pc:docMk/>
            <pc:sldMk cId="3760331451" sldId="260"/>
            <ac:picMk id="5" creationId="{DA4AF9FA-9E3C-444C-8D87-519C4FEDB3A7}"/>
          </ac:picMkLst>
        </pc:picChg>
      </pc:sldChg>
      <pc:sldChg chg="addSp modSp">
        <pc:chgData name="Jireh Tseng" userId="S::tsengj@middleton.school.nz::eefb979d-fc0d-4dd5-ae9a-91b2ece0a753" providerId="AD" clId="Web-{0A9141BC-797E-B9F6-70CA-6580E2A6D5C2}" dt="2022-03-21T20:58:06.392" v="48" actId="14100"/>
        <pc:sldMkLst>
          <pc:docMk/>
          <pc:sldMk cId="0" sldId="268"/>
        </pc:sldMkLst>
        <pc:spChg chg="add mod">
          <ac:chgData name="Jireh Tseng" userId="S::tsengj@middleton.school.nz::eefb979d-fc0d-4dd5-ae9a-91b2ece0a753" providerId="AD" clId="Web-{0A9141BC-797E-B9F6-70CA-6580E2A6D5C2}" dt="2022-03-21T20:57:53.345" v="44" actId="14100"/>
          <ac:spMkLst>
            <pc:docMk/>
            <pc:sldMk cId="0" sldId="268"/>
            <ac:spMk id="3" creationId="{9080C512-4F5A-4DB6-83B0-A0A10570541D}"/>
          </ac:spMkLst>
        </pc:spChg>
        <pc:spChg chg="add mod">
          <ac:chgData name="Jireh Tseng" userId="S::tsengj@middleton.school.nz::eefb979d-fc0d-4dd5-ae9a-91b2ece0a753" providerId="AD" clId="Web-{0A9141BC-797E-B9F6-70CA-6580E2A6D5C2}" dt="2022-03-21T20:58:06.392" v="48" actId="14100"/>
          <ac:spMkLst>
            <pc:docMk/>
            <pc:sldMk cId="0" sldId="268"/>
            <ac:spMk id="5" creationId="{93CEF551-4230-4C69-A934-2D572844D7C7}"/>
          </ac:spMkLst>
        </pc:spChg>
        <pc:spChg chg="mod">
          <ac:chgData name="Jireh Tseng" userId="S::tsengj@middleton.school.nz::eefb979d-fc0d-4dd5-ae9a-91b2ece0a753" providerId="AD" clId="Web-{0A9141BC-797E-B9F6-70CA-6580E2A6D5C2}" dt="2022-03-21T20:54:55.373" v="29" actId="20577"/>
          <ac:spMkLst>
            <pc:docMk/>
            <pc:sldMk cId="0" sldId="268"/>
            <ac:spMk id="86" creationId="{00000000-0000-0000-0000-000000000000}"/>
          </ac:spMkLst>
        </pc:spChg>
        <pc:picChg chg="add mod">
          <ac:chgData name="Jireh Tseng" userId="S::tsengj@middleton.school.nz::eefb979d-fc0d-4dd5-ae9a-91b2ece0a753" providerId="AD" clId="Web-{0A9141BC-797E-B9F6-70CA-6580E2A6D5C2}" dt="2022-03-21T20:56:40.203" v="36" actId="1076"/>
          <ac:picMkLst>
            <pc:docMk/>
            <pc:sldMk cId="0" sldId="268"/>
            <ac:picMk id="2" creationId="{6A484709-C50D-4D4E-A116-F1A8E11C293C}"/>
          </ac:picMkLst>
        </pc:picChg>
      </pc:sldChg>
      <pc:sldChg chg="modSp">
        <pc:chgData name="Jireh Tseng" userId="S::tsengj@middleton.school.nz::eefb979d-fc0d-4dd5-ae9a-91b2ece0a753" providerId="AD" clId="Web-{0A9141BC-797E-B9F6-70CA-6580E2A6D5C2}" dt="2022-03-21T21:01:53.179" v="210" actId="20577"/>
        <pc:sldMkLst>
          <pc:docMk/>
          <pc:sldMk cId="0" sldId="269"/>
        </pc:sldMkLst>
        <pc:spChg chg="mod">
          <ac:chgData name="Jireh Tseng" userId="S::tsengj@middleton.school.nz::eefb979d-fc0d-4dd5-ae9a-91b2ece0a753" providerId="AD" clId="Web-{0A9141BC-797E-B9F6-70CA-6580E2A6D5C2}" dt="2022-03-21T21:01:53.179" v="210" actId="20577"/>
          <ac:spMkLst>
            <pc:docMk/>
            <pc:sldMk cId="0" sldId="269"/>
            <ac:spMk id="91" creationId="{00000000-0000-0000-0000-000000000000}"/>
          </ac:spMkLst>
        </pc:spChg>
        <pc:graphicFrameChg chg="mod modGraphic">
          <ac:chgData name="Jireh Tseng" userId="S::tsengj@middleton.school.nz::eefb979d-fc0d-4dd5-ae9a-91b2ece0a753" providerId="AD" clId="Web-{0A9141BC-797E-B9F6-70CA-6580E2A6D5C2}" dt="2022-03-21T21:01:09.460" v="203"/>
          <ac:graphicFrameMkLst>
            <pc:docMk/>
            <pc:sldMk cId="0" sldId="269"/>
            <ac:graphicFrameMk id="92" creationId="{00000000-0000-0000-0000-000000000000}"/>
          </ac:graphicFrameMkLst>
        </pc:graphicFrameChg>
      </pc:sldChg>
    </pc:docChg>
  </pc:docChgLst>
  <pc:docChgLst>
    <pc:chgData name="Jireh Tseng" userId="eefb979d-fc0d-4dd5-ae9a-91b2ece0a753" providerId="ADAL" clId="{FE9DF4E4-253E-F442-8B51-D9CEDF13A1AF}"/>
    <pc:docChg chg="undo custSel addSld modSld">
      <pc:chgData name="Jireh Tseng" userId="eefb979d-fc0d-4dd5-ae9a-91b2ece0a753" providerId="ADAL" clId="{FE9DF4E4-253E-F442-8B51-D9CEDF13A1AF}" dt="2022-03-20T22:33:12.783" v="1066" actId="14100"/>
      <pc:docMkLst>
        <pc:docMk/>
      </pc:docMkLst>
      <pc:sldChg chg="addSp delSp modSp mod">
        <pc:chgData name="Jireh Tseng" userId="eefb979d-fc0d-4dd5-ae9a-91b2ece0a753" providerId="ADAL" clId="{FE9DF4E4-253E-F442-8B51-D9CEDF13A1AF}" dt="2022-03-20T22:26:12.084" v="408" actId="14734"/>
        <pc:sldMkLst>
          <pc:docMk/>
          <pc:sldMk cId="975627948" sldId="272"/>
        </pc:sldMkLst>
        <pc:graphicFrameChg chg="add del mod modGraphic">
          <ac:chgData name="Jireh Tseng" userId="eefb979d-fc0d-4dd5-ae9a-91b2ece0a753" providerId="ADAL" clId="{FE9DF4E4-253E-F442-8B51-D9CEDF13A1AF}" dt="2022-03-20T22:26:12.084" v="408" actId="14734"/>
          <ac:graphicFrameMkLst>
            <pc:docMk/>
            <pc:sldMk cId="975627948" sldId="272"/>
            <ac:graphicFrameMk id="6" creationId="{A02ECB3F-5E1A-4602-8844-49609D54ADF8}"/>
          </ac:graphicFrameMkLst>
        </pc:graphicFrameChg>
      </pc:sldChg>
      <pc:sldChg chg="modSp add mod">
        <pc:chgData name="Jireh Tseng" userId="eefb979d-fc0d-4dd5-ae9a-91b2ece0a753" providerId="ADAL" clId="{FE9DF4E4-253E-F442-8B51-D9CEDF13A1AF}" dt="2022-03-20T22:33:12.783" v="1066" actId="14100"/>
        <pc:sldMkLst>
          <pc:docMk/>
          <pc:sldMk cId="598320645" sldId="275"/>
        </pc:sldMkLst>
        <pc:spChg chg="mod">
          <ac:chgData name="Jireh Tseng" userId="eefb979d-fc0d-4dd5-ae9a-91b2ece0a753" providerId="ADAL" clId="{FE9DF4E4-253E-F442-8B51-D9CEDF13A1AF}" dt="2022-03-20T22:24:46.233" v="398" actId="20577"/>
          <ac:spMkLst>
            <pc:docMk/>
            <pc:sldMk cId="598320645" sldId="275"/>
            <ac:spMk id="2" creationId="{0D168B5A-EFF4-4803-8DA6-5994B306EBAF}"/>
          </ac:spMkLst>
        </pc:spChg>
        <pc:graphicFrameChg chg="mod modGraphic">
          <ac:chgData name="Jireh Tseng" userId="eefb979d-fc0d-4dd5-ae9a-91b2ece0a753" providerId="ADAL" clId="{FE9DF4E4-253E-F442-8B51-D9CEDF13A1AF}" dt="2022-03-20T22:33:12.783" v="1066" actId="14100"/>
          <ac:graphicFrameMkLst>
            <pc:docMk/>
            <pc:sldMk cId="598320645" sldId="275"/>
            <ac:graphicFrameMk id="6" creationId="{A02ECB3F-5E1A-4602-8844-49609D54ADF8}"/>
          </ac:graphicFrameMkLst>
        </pc:graphicFrameChg>
      </pc:sldChg>
    </pc:docChg>
  </pc:docChgLst>
  <pc:docChgLst>
    <pc:chgData name="Jireh Tseng" userId="S::tsengj@middleton.school.nz::eefb979d-fc0d-4dd5-ae9a-91b2ece0a753" providerId="AD" clId="Web-{99142990-7B4C-0CD7-3AFD-A8191EF1FACA}"/>
    <pc:docChg chg="addSld modSld">
      <pc:chgData name="Jireh Tseng" userId="S::tsengj@middleton.school.nz::eefb979d-fc0d-4dd5-ae9a-91b2ece0a753" providerId="AD" clId="Web-{99142990-7B4C-0CD7-3AFD-A8191EF1FACA}" dt="2022-04-03T23:45:09.540" v="80" actId="1076"/>
      <pc:docMkLst>
        <pc:docMk/>
      </pc:docMkLst>
      <pc:sldChg chg="addSp delSp modSp add replId">
        <pc:chgData name="Jireh Tseng" userId="S::tsengj@middleton.school.nz::eefb979d-fc0d-4dd5-ae9a-91b2ece0a753" providerId="AD" clId="Web-{99142990-7B4C-0CD7-3AFD-A8191EF1FACA}" dt="2022-04-03T23:45:09.540" v="80" actId="1076"/>
        <pc:sldMkLst>
          <pc:docMk/>
          <pc:sldMk cId="2568554082" sldId="283"/>
        </pc:sldMkLst>
        <pc:spChg chg="add mod">
          <ac:chgData name="Jireh Tseng" userId="S::tsengj@middleton.school.nz::eefb979d-fc0d-4dd5-ae9a-91b2ece0a753" providerId="AD" clId="Web-{99142990-7B4C-0CD7-3AFD-A8191EF1FACA}" dt="2022-04-03T23:45:09.540" v="80" actId="1076"/>
          <ac:spMkLst>
            <pc:docMk/>
            <pc:sldMk cId="2568554082" sldId="283"/>
            <ac:spMk id="3" creationId="{6BE7D083-107B-9598-9BED-5E001A7543AF}"/>
          </ac:spMkLst>
        </pc:spChg>
        <pc:spChg chg="mod">
          <ac:chgData name="Jireh Tseng" userId="S::tsengj@middleton.school.nz::eefb979d-fc0d-4dd5-ae9a-91b2ece0a753" providerId="AD" clId="Web-{99142990-7B4C-0CD7-3AFD-A8191EF1FACA}" dt="2022-04-03T23:43:13.271" v="4" actId="20577"/>
          <ac:spMkLst>
            <pc:docMk/>
            <pc:sldMk cId="2568554082" sldId="283"/>
            <ac:spMk id="91" creationId="{00000000-0000-0000-0000-000000000000}"/>
          </ac:spMkLst>
        </pc:spChg>
        <pc:graphicFrameChg chg="del mod modGraphic">
          <ac:chgData name="Jireh Tseng" userId="S::tsengj@middleton.school.nz::eefb979d-fc0d-4dd5-ae9a-91b2ece0a753" providerId="AD" clId="Web-{99142990-7B4C-0CD7-3AFD-A8191EF1FACA}" dt="2022-04-03T23:43:20.631" v="20"/>
          <ac:graphicFrameMkLst>
            <pc:docMk/>
            <pc:sldMk cId="2568554082" sldId="283"/>
            <ac:graphicFrameMk id="92" creationId="{00000000-0000-0000-0000-000000000000}"/>
          </ac:graphicFrameMkLst>
        </pc:graphicFrameChg>
        <pc:picChg chg="add mod">
          <ac:chgData name="Jireh Tseng" userId="S::tsengj@middleton.school.nz::eefb979d-fc0d-4dd5-ae9a-91b2ece0a753" providerId="AD" clId="Web-{99142990-7B4C-0CD7-3AFD-A8191EF1FACA}" dt="2022-04-03T23:44:07.476" v="25" actId="1076"/>
          <ac:picMkLst>
            <pc:docMk/>
            <pc:sldMk cId="2568554082" sldId="283"/>
            <ac:picMk id="2" creationId="{F837C40C-4306-D890-2C3D-79261A778469}"/>
          </ac:picMkLst>
        </pc:picChg>
      </pc:sldChg>
    </pc:docChg>
  </pc:docChgLst>
  <pc:docChgLst>
    <pc:chgData name="Jireh Tseng" userId="S::tsengj@middleton.school.nz::eefb979d-fc0d-4dd5-ae9a-91b2ece0a753" providerId="AD" clId="Web-{C427EC4C-938F-CEFB-1DE3-DC4C55162615}"/>
    <pc:docChg chg="modSld">
      <pc:chgData name="Jireh Tseng" userId="S::tsengj@middleton.school.nz::eefb979d-fc0d-4dd5-ae9a-91b2ece0a753" providerId="AD" clId="Web-{C427EC4C-938F-CEFB-1DE3-DC4C55162615}" dt="2022-05-05T02:10:44.983" v="450" actId="20577"/>
      <pc:docMkLst>
        <pc:docMk/>
      </pc:docMkLst>
      <pc:sldChg chg="modSp">
        <pc:chgData name="Jireh Tseng" userId="S::tsengj@middleton.school.nz::eefb979d-fc0d-4dd5-ae9a-91b2ece0a753" providerId="AD" clId="Web-{C427EC4C-938F-CEFB-1DE3-DC4C55162615}" dt="2022-05-05T02:10:44.983" v="450" actId="20577"/>
        <pc:sldMkLst>
          <pc:docMk/>
          <pc:sldMk cId="3838895173" sldId="258"/>
        </pc:sldMkLst>
        <pc:spChg chg="mod">
          <ac:chgData name="Jireh Tseng" userId="S::tsengj@middleton.school.nz::eefb979d-fc0d-4dd5-ae9a-91b2ece0a753" providerId="AD" clId="Web-{C427EC4C-938F-CEFB-1DE3-DC4C55162615}" dt="2022-05-05T02:10:44.983" v="450" actId="20577"/>
          <ac:spMkLst>
            <pc:docMk/>
            <pc:sldMk cId="3838895173" sldId="258"/>
            <ac:spMk id="2" creationId="{0D168B5A-EFF4-4803-8DA6-5994B306EBAF}"/>
          </ac:spMkLst>
        </pc:spChg>
        <pc:spChg chg="mod">
          <ac:chgData name="Jireh Tseng" userId="S::tsengj@middleton.school.nz::eefb979d-fc0d-4dd5-ae9a-91b2ece0a753" providerId="AD" clId="Web-{C427EC4C-938F-CEFB-1DE3-DC4C55162615}" dt="2022-05-05T00:38:31.454" v="447" actId="20577"/>
          <ac:spMkLst>
            <pc:docMk/>
            <pc:sldMk cId="3838895173" sldId="258"/>
            <ac:spMk id="4" creationId="{F7FB308A-232B-4B31-A59D-BD561ECFBE8B}"/>
          </ac:spMkLst>
        </pc:spChg>
      </pc:sldChg>
      <pc:sldChg chg="addSp modSp">
        <pc:chgData name="Jireh Tseng" userId="S::tsengj@middleton.school.nz::eefb979d-fc0d-4dd5-ae9a-91b2ece0a753" providerId="AD" clId="Web-{C427EC4C-938F-CEFB-1DE3-DC4C55162615}" dt="2022-05-05T00:38:09.344" v="445" actId="20577"/>
        <pc:sldMkLst>
          <pc:docMk/>
          <pc:sldMk cId="1732950584" sldId="281"/>
        </pc:sldMkLst>
        <pc:spChg chg="mod">
          <ac:chgData name="Jireh Tseng" userId="S::tsengj@middleton.school.nz::eefb979d-fc0d-4dd5-ae9a-91b2ece0a753" providerId="AD" clId="Web-{C427EC4C-938F-CEFB-1DE3-DC4C55162615}" dt="2022-05-05T00:38:09.344" v="445" actId="20577"/>
          <ac:spMkLst>
            <pc:docMk/>
            <pc:sldMk cId="1732950584" sldId="281"/>
            <ac:spMk id="2" creationId="{A049592B-FA6B-6741-CAF5-FDA005492C6B}"/>
          </ac:spMkLst>
        </pc:spChg>
        <pc:picChg chg="add mod">
          <ac:chgData name="Jireh Tseng" userId="S::tsengj@middleton.school.nz::eefb979d-fc0d-4dd5-ae9a-91b2ece0a753" providerId="AD" clId="Web-{C427EC4C-938F-CEFB-1DE3-DC4C55162615}" dt="2022-05-05T00:28:27.186" v="382" actId="1076"/>
          <ac:picMkLst>
            <pc:docMk/>
            <pc:sldMk cId="1732950584" sldId="281"/>
            <ac:picMk id="3" creationId="{5637524A-0934-725D-BFCD-66AF1F36C1B5}"/>
          </ac:picMkLst>
        </pc:picChg>
      </pc:sldChg>
      <pc:sldChg chg="addSp modSp">
        <pc:chgData name="Jireh Tseng" userId="S::tsengj@middleton.school.nz::eefb979d-fc0d-4dd5-ae9a-91b2ece0a753" providerId="AD" clId="Web-{C427EC4C-938F-CEFB-1DE3-DC4C55162615}" dt="2022-05-05T00:29:00.968" v="410"/>
        <pc:sldMkLst>
          <pc:docMk/>
          <pc:sldMk cId="3778962545" sldId="282"/>
        </pc:sldMkLst>
        <pc:spChg chg="add mod">
          <ac:chgData name="Jireh Tseng" userId="S::tsengj@middleton.school.nz::eefb979d-fc0d-4dd5-ae9a-91b2ece0a753" providerId="AD" clId="Web-{C427EC4C-938F-CEFB-1DE3-DC4C55162615}" dt="2022-05-05T00:28:42.187" v="384" actId="1076"/>
          <ac:spMkLst>
            <pc:docMk/>
            <pc:sldMk cId="3778962545" sldId="282"/>
            <ac:spMk id="2" creationId="{287D648C-5976-1610-3FA0-AEF117B27B93}"/>
          </ac:spMkLst>
        </pc:spChg>
        <pc:spChg chg="mod">
          <ac:chgData name="Jireh Tseng" userId="S::tsengj@middleton.school.nz::eefb979d-fc0d-4dd5-ae9a-91b2ece0a753" providerId="AD" clId="Web-{C427EC4C-938F-CEFB-1DE3-DC4C55162615}" dt="2022-05-05T00:11:55.470" v="378" actId="20577"/>
          <ac:spMkLst>
            <pc:docMk/>
            <pc:sldMk cId="3778962545" sldId="282"/>
            <ac:spMk id="91" creationId="{00000000-0000-0000-0000-000000000000}"/>
          </ac:spMkLst>
        </pc:spChg>
        <pc:graphicFrameChg chg="mod modGraphic">
          <ac:chgData name="Jireh Tseng" userId="S::tsengj@middleton.school.nz::eefb979d-fc0d-4dd5-ae9a-91b2ece0a753" providerId="AD" clId="Web-{C427EC4C-938F-CEFB-1DE3-DC4C55162615}" dt="2022-05-05T00:29:00.968" v="410"/>
          <ac:graphicFrameMkLst>
            <pc:docMk/>
            <pc:sldMk cId="3778962545" sldId="282"/>
            <ac:graphicFrameMk id="92" creationId="{00000000-0000-0000-0000-000000000000}"/>
          </ac:graphicFrameMkLst>
        </pc:graphicFrameChg>
      </pc:sldChg>
      <pc:sldChg chg="addSp delSp modSp">
        <pc:chgData name="Jireh Tseng" userId="S::tsengj@middleton.school.nz::eefb979d-fc0d-4dd5-ae9a-91b2ece0a753" providerId="AD" clId="Web-{C427EC4C-938F-CEFB-1DE3-DC4C55162615}" dt="2022-05-05T00:30:16.424" v="424" actId="1076"/>
        <pc:sldMkLst>
          <pc:docMk/>
          <pc:sldMk cId="2568554082" sldId="283"/>
        </pc:sldMkLst>
        <pc:spChg chg="mod">
          <ac:chgData name="Jireh Tseng" userId="S::tsengj@middleton.school.nz::eefb979d-fc0d-4dd5-ae9a-91b2ece0a753" providerId="AD" clId="Web-{C427EC4C-938F-CEFB-1DE3-DC4C55162615}" dt="2022-05-05T00:30:16.424" v="424" actId="1076"/>
          <ac:spMkLst>
            <pc:docMk/>
            <pc:sldMk cId="2568554082" sldId="283"/>
            <ac:spMk id="3" creationId="{6BE7D083-107B-9598-9BED-5E001A7543AF}"/>
          </ac:spMkLst>
        </pc:spChg>
        <pc:spChg chg="mod">
          <ac:chgData name="Jireh Tseng" userId="S::tsengj@middleton.school.nz::eefb979d-fc0d-4dd5-ae9a-91b2ece0a753" providerId="AD" clId="Web-{C427EC4C-938F-CEFB-1DE3-DC4C55162615}" dt="2022-05-05T00:30:07.111" v="423" actId="20577"/>
          <ac:spMkLst>
            <pc:docMk/>
            <pc:sldMk cId="2568554082" sldId="283"/>
            <ac:spMk id="91" creationId="{00000000-0000-0000-0000-000000000000}"/>
          </ac:spMkLst>
        </pc:spChg>
        <pc:picChg chg="del">
          <ac:chgData name="Jireh Tseng" userId="S::tsengj@middleton.school.nz::eefb979d-fc0d-4dd5-ae9a-91b2ece0a753" providerId="AD" clId="Web-{C427EC4C-938F-CEFB-1DE3-DC4C55162615}" dt="2022-05-05T00:29:14.187" v="411"/>
          <ac:picMkLst>
            <pc:docMk/>
            <pc:sldMk cId="2568554082" sldId="283"/>
            <ac:picMk id="2" creationId="{F837C40C-4306-D890-2C3D-79261A778469}"/>
          </ac:picMkLst>
        </pc:picChg>
        <pc:picChg chg="del">
          <ac:chgData name="Jireh Tseng" userId="S::tsengj@middleton.school.nz::eefb979d-fc0d-4dd5-ae9a-91b2ece0a753" providerId="AD" clId="Web-{C427EC4C-938F-CEFB-1DE3-DC4C55162615}" dt="2022-05-05T00:29:15.359" v="412"/>
          <ac:picMkLst>
            <pc:docMk/>
            <pc:sldMk cId="2568554082" sldId="283"/>
            <ac:picMk id="4" creationId="{9B6711AC-D2BC-B7C6-105F-22B6DE2DE07C}"/>
          </ac:picMkLst>
        </pc:picChg>
        <pc:picChg chg="add mod">
          <ac:chgData name="Jireh Tseng" userId="S::tsengj@middleton.school.nz::eefb979d-fc0d-4dd5-ae9a-91b2ece0a753" providerId="AD" clId="Web-{C427EC4C-938F-CEFB-1DE3-DC4C55162615}" dt="2022-05-05T00:29:59.798" v="414" actId="1076"/>
          <ac:picMkLst>
            <pc:docMk/>
            <pc:sldMk cId="2568554082" sldId="283"/>
            <ac:picMk id="5" creationId="{5B9D5457-A14E-2B54-D6C8-31D0CE122621}"/>
          </ac:picMkLst>
        </pc:picChg>
      </pc:sldChg>
    </pc:docChg>
  </pc:docChgLst>
  <pc:docChgLst>
    <pc:chgData name="Jireh Tseng" userId="S::tsengj@middleton.school.nz::eefb979d-fc0d-4dd5-ae9a-91b2ece0a753" providerId="AD" clId="Web-{C1E24E78-1F28-6D4A-E012-468CE686344A}"/>
    <pc:docChg chg="sldOrd">
      <pc:chgData name="Jireh Tseng" userId="S::tsengj@middleton.school.nz::eefb979d-fc0d-4dd5-ae9a-91b2ece0a753" providerId="AD" clId="Web-{C1E24E78-1F28-6D4A-E012-468CE686344A}" dt="2022-04-13T23:00:33.548" v="0"/>
      <pc:docMkLst>
        <pc:docMk/>
      </pc:docMkLst>
      <pc:sldChg chg="ord">
        <pc:chgData name="Jireh Tseng" userId="S::tsengj@middleton.school.nz::eefb979d-fc0d-4dd5-ae9a-91b2ece0a753" providerId="AD" clId="Web-{C1E24E78-1F28-6D4A-E012-468CE686344A}" dt="2022-04-13T23:00:33.548" v="0"/>
        <pc:sldMkLst>
          <pc:docMk/>
          <pc:sldMk cId="1092323287" sldId="290"/>
        </pc:sldMkLst>
      </pc:sldChg>
    </pc:docChg>
  </pc:docChgLst>
  <pc:docChgLst>
    <pc:chgData name="Jireh Tseng" userId="S::tsengj@middleton.school.nz::eefb979d-fc0d-4dd5-ae9a-91b2ece0a753" providerId="AD" clId="Web-{40935AED-1311-E9DE-C4DF-708D70AFA4C8}"/>
    <pc:docChg chg="addSld delSld modSld sldOrd">
      <pc:chgData name="Jireh Tseng" userId="S::tsengj@middleton.school.nz::eefb979d-fc0d-4dd5-ae9a-91b2ece0a753" providerId="AD" clId="Web-{40935AED-1311-E9DE-C4DF-708D70AFA4C8}" dt="2022-03-30T23:18:05.782" v="375" actId="20577"/>
      <pc:docMkLst>
        <pc:docMk/>
      </pc:docMkLst>
      <pc:sldChg chg="addSp delSp modSp addAnim delAnim">
        <pc:chgData name="Jireh Tseng" userId="S::tsengj@middleton.school.nz::eefb979d-fc0d-4dd5-ae9a-91b2ece0a753" providerId="AD" clId="Web-{40935AED-1311-E9DE-C4DF-708D70AFA4C8}" dt="2022-03-30T23:18:05.782" v="375" actId="20577"/>
        <pc:sldMkLst>
          <pc:docMk/>
          <pc:sldMk cId="1362934084" sldId="256"/>
        </pc:sldMkLst>
        <pc:spChg chg="mod">
          <ac:chgData name="Jireh Tseng" userId="S::tsengj@middleton.school.nz::eefb979d-fc0d-4dd5-ae9a-91b2ece0a753" providerId="AD" clId="Web-{40935AED-1311-E9DE-C4DF-708D70AFA4C8}" dt="2022-03-30T23:17:55.579" v="367"/>
          <ac:spMkLst>
            <pc:docMk/>
            <pc:sldMk cId="1362934084" sldId="256"/>
            <ac:spMk id="2" creationId="{A96C2811-5704-42C1-869B-16E29CB6572E}"/>
          </ac:spMkLst>
        </pc:spChg>
        <pc:spChg chg="mod">
          <ac:chgData name="Jireh Tseng" userId="S::tsengj@middleton.school.nz::eefb979d-fc0d-4dd5-ae9a-91b2ece0a753" providerId="AD" clId="Web-{40935AED-1311-E9DE-C4DF-708D70AFA4C8}" dt="2022-03-30T23:18:05.782" v="375" actId="20577"/>
          <ac:spMkLst>
            <pc:docMk/>
            <pc:sldMk cId="1362934084" sldId="256"/>
            <ac:spMk id="3" creationId="{930E6464-DA98-43C8-B6C9-594748754628}"/>
          </ac:spMkLst>
        </pc:spChg>
        <pc:spChg chg="add del">
          <ac:chgData name="Jireh Tseng" userId="S::tsengj@middleton.school.nz::eefb979d-fc0d-4dd5-ae9a-91b2ece0a753" providerId="AD" clId="Web-{40935AED-1311-E9DE-C4DF-708D70AFA4C8}" dt="2022-03-30T23:17:55.579" v="367"/>
          <ac:spMkLst>
            <pc:docMk/>
            <pc:sldMk cId="1362934084" sldId="256"/>
            <ac:spMk id="8" creationId="{3A397E3E-B90C-4D82-BAAA-36F7AC6A4565}"/>
          </ac:spMkLst>
        </pc:spChg>
        <pc:spChg chg="add del">
          <ac:chgData name="Jireh Tseng" userId="S::tsengj@middleton.school.nz::eefb979d-fc0d-4dd5-ae9a-91b2ece0a753" providerId="AD" clId="Web-{40935AED-1311-E9DE-C4DF-708D70AFA4C8}" dt="2022-03-30T23:17:55.579" v="367"/>
          <ac:spMkLst>
            <pc:docMk/>
            <pc:sldMk cId="1362934084" sldId="256"/>
            <ac:spMk id="10" creationId="{E16C8D8F-10E9-4498-ABDB-0F923F8B6837}"/>
          </ac:spMkLst>
        </pc:spChg>
        <pc:spChg chg="add del">
          <ac:chgData name="Jireh Tseng" userId="S::tsengj@middleton.school.nz::eefb979d-fc0d-4dd5-ae9a-91b2ece0a753" providerId="AD" clId="Web-{40935AED-1311-E9DE-C4DF-708D70AFA4C8}" dt="2022-03-30T23:17:55.579" v="367"/>
          <ac:spMkLst>
            <pc:docMk/>
            <pc:sldMk cId="1362934084" sldId="256"/>
            <ac:spMk id="12" creationId="{1E5A83E3-8A11-4492-BB6E-F5F2240316FB}"/>
          </ac:spMkLst>
        </pc:spChg>
        <pc:spChg chg="add del">
          <ac:chgData name="Jireh Tseng" userId="S::tsengj@middleton.school.nz::eefb979d-fc0d-4dd5-ae9a-91b2ece0a753" providerId="AD" clId="Web-{40935AED-1311-E9DE-C4DF-708D70AFA4C8}" dt="2022-03-30T23:17:55.579" v="367"/>
          <ac:spMkLst>
            <pc:docMk/>
            <pc:sldMk cId="1362934084" sldId="256"/>
            <ac:spMk id="14" creationId="{8CF5E676-CA04-4CED-9F1E-5026ED66E66D}"/>
          </ac:spMkLst>
        </pc:spChg>
        <pc:spChg chg="add del">
          <ac:chgData name="Jireh Tseng" userId="S::tsengj@middleton.school.nz::eefb979d-fc0d-4dd5-ae9a-91b2ece0a753" providerId="AD" clId="Web-{40935AED-1311-E9DE-C4DF-708D70AFA4C8}" dt="2022-03-30T23:17:55.579" v="367"/>
          <ac:spMkLst>
            <pc:docMk/>
            <pc:sldMk cId="1362934084" sldId="256"/>
            <ac:spMk id="16" creationId="{6BA9E676-A8FC-4C2F-8D78-C13ED8ABDBA8}"/>
          </ac:spMkLst>
        </pc:spChg>
        <pc:spChg chg="add del">
          <ac:chgData name="Jireh Tseng" userId="S::tsengj@middleton.school.nz::eefb979d-fc0d-4dd5-ae9a-91b2ece0a753" providerId="AD" clId="Web-{40935AED-1311-E9DE-C4DF-708D70AFA4C8}" dt="2022-03-30T23:17:55.579" v="367"/>
          <ac:spMkLst>
            <pc:docMk/>
            <pc:sldMk cId="1362934084" sldId="256"/>
            <ac:spMk id="18" creationId="{A2B5CBEA-F125-49B6-8335-227C325B112B}"/>
          </ac:spMkLst>
        </pc:spChg>
        <pc:spChg chg="add del">
          <ac:chgData name="Jireh Tseng" userId="S::tsengj@middleton.school.nz::eefb979d-fc0d-4dd5-ae9a-91b2ece0a753" providerId="AD" clId="Web-{40935AED-1311-E9DE-C4DF-708D70AFA4C8}" dt="2022-03-30T23:17:55.579" v="367"/>
          <ac:spMkLst>
            <pc:docMk/>
            <pc:sldMk cId="1362934084" sldId="256"/>
            <ac:spMk id="20" creationId="{EECD79B5-5FC5-495F-BFD6-346C16E787A7}"/>
          </ac:spMkLst>
        </pc:spChg>
        <pc:spChg chg="add del">
          <ac:chgData name="Jireh Tseng" userId="S::tsengj@middleton.school.nz::eefb979d-fc0d-4dd5-ae9a-91b2ece0a753" providerId="AD" clId="Web-{40935AED-1311-E9DE-C4DF-708D70AFA4C8}" dt="2022-03-30T23:17:55.579" v="367"/>
          <ac:spMkLst>
            <pc:docMk/>
            <pc:sldMk cId="1362934084" sldId="256"/>
            <ac:spMk id="22" creationId="{2C1D3151-5F97-4860-B56C-C98BD62CC255}"/>
          </ac:spMkLst>
        </pc:spChg>
        <pc:spChg chg="add del">
          <ac:chgData name="Jireh Tseng" userId="S::tsengj@middleton.school.nz::eefb979d-fc0d-4dd5-ae9a-91b2ece0a753" providerId="AD" clId="Web-{40935AED-1311-E9DE-C4DF-708D70AFA4C8}" dt="2022-03-30T23:17:55.579" v="367"/>
          <ac:spMkLst>
            <pc:docMk/>
            <pc:sldMk cId="1362934084" sldId="256"/>
            <ac:spMk id="24" creationId="{32D9D048-3063-435A-8C23-26C1907E9619}"/>
          </ac:spMkLst>
        </pc:spChg>
        <pc:spChg chg="add del">
          <ac:chgData name="Jireh Tseng" userId="S::tsengj@middleton.school.nz::eefb979d-fc0d-4dd5-ae9a-91b2ece0a753" providerId="AD" clId="Web-{40935AED-1311-E9DE-C4DF-708D70AFA4C8}" dt="2022-03-30T23:17:55.579" v="367"/>
          <ac:spMkLst>
            <pc:docMk/>
            <pc:sldMk cId="1362934084" sldId="256"/>
            <ac:spMk id="26" creationId="{8DE96824-E506-4448-8704-5EC7BF7BC51B}"/>
          </ac:spMkLst>
        </pc:spChg>
        <pc:spChg chg="add del">
          <ac:chgData name="Jireh Tseng" userId="S::tsengj@middleton.school.nz::eefb979d-fc0d-4dd5-ae9a-91b2ece0a753" providerId="AD" clId="Web-{40935AED-1311-E9DE-C4DF-708D70AFA4C8}" dt="2022-03-30T23:17:55.579" v="367"/>
          <ac:spMkLst>
            <pc:docMk/>
            <pc:sldMk cId="1362934084" sldId="256"/>
            <ac:spMk id="28" creationId="{4D1A5E71-B6B6-486A-8CDC-C7ABD9B903F6}"/>
          </ac:spMkLst>
        </pc:spChg>
        <pc:spChg chg="add del">
          <ac:chgData name="Jireh Tseng" userId="S::tsengj@middleton.school.nz::eefb979d-fc0d-4dd5-ae9a-91b2ece0a753" providerId="AD" clId="Web-{40935AED-1311-E9DE-C4DF-708D70AFA4C8}" dt="2022-03-30T23:17:55.579" v="367"/>
          <ac:spMkLst>
            <pc:docMk/>
            <pc:sldMk cId="1362934084" sldId="256"/>
            <ac:spMk id="30" creationId="{B6C541AE-9B02-44C0-B8C6-B2DEA7ED3813}"/>
          </ac:spMkLst>
        </pc:spChg>
        <pc:spChg chg="add">
          <ac:chgData name="Jireh Tseng" userId="S::tsengj@middleton.school.nz::eefb979d-fc0d-4dd5-ae9a-91b2ece0a753" providerId="AD" clId="Web-{40935AED-1311-E9DE-C4DF-708D70AFA4C8}" dt="2022-03-30T23:17:55.579" v="367"/>
          <ac:spMkLst>
            <pc:docMk/>
            <pc:sldMk cId="1362934084" sldId="256"/>
            <ac:spMk id="35" creationId="{1A3C89F8-0D2F-47FF-B903-151248265F47}"/>
          </ac:spMkLst>
        </pc:spChg>
        <pc:spChg chg="add del">
          <ac:chgData name="Jireh Tseng" userId="S::tsengj@middleton.school.nz::eefb979d-fc0d-4dd5-ae9a-91b2ece0a753" providerId="AD" clId="Web-{40935AED-1311-E9DE-C4DF-708D70AFA4C8}" dt="2022-03-30T23:17:55.563" v="366"/>
          <ac:spMkLst>
            <pc:docMk/>
            <pc:sldMk cId="1362934084" sldId="256"/>
            <ac:spMk id="36" creationId="{C1DD1A8A-57D5-4A81-AD04-532B043C5611}"/>
          </ac:spMkLst>
        </pc:spChg>
        <pc:spChg chg="add">
          <ac:chgData name="Jireh Tseng" userId="S::tsengj@middleton.school.nz::eefb979d-fc0d-4dd5-ae9a-91b2ece0a753" providerId="AD" clId="Web-{40935AED-1311-E9DE-C4DF-708D70AFA4C8}" dt="2022-03-30T23:17:55.579" v="367"/>
          <ac:spMkLst>
            <pc:docMk/>
            <pc:sldMk cId="1362934084" sldId="256"/>
            <ac:spMk id="37" creationId="{C5CB530E-515E-412C-9DF1-5F8FFBD6F383}"/>
          </ac:spMkLst>
        </pc:spChg>
        <pc:spChg chg="add del">
          <ac:chgData name="Jireh Tseng" userId="S::tsengj@middleton.school.nz::eefb979d-fc0d-4dd5-ae9a-91b2ece0a753" providerId="AD" clId="Web-{40935AED-1311-E9DE-C4DF-708D70AFA4C8}" dt="2022-03-30T23:17:55.563" v="366"/>
          <ac:spMkLst>
            <pc:docMk/>
            <pc:sldMk cId="1362934084" sldId="256"/>
            <ac:spMk id="38" creationId="{007891EC-4501-44ED-A8C8-B11B6DB767AB}"/>
          </ac:spMkLst>
        </pc:spChg>
        <pc:spChg chg="add">
          <ac:chgData name="Jireh Tseng" userId="S::tsengj@middleton.school.nz::eefb979d-fc0d-4dd5-ae9a-91b2ece0a753" providerId="AD" clId="Web-{40935AED-1311-E9DE-C4DF-708D70AFA4C8}" dt="2022-03-30T23:17:55.579" v="367"/>
          <ac:spMkLst>
            <pc:docMk/>
            <pc:sldMk cId="1362934084" sldId="256"/>
            <ac:spMk id="39" creationId="{712D4376-A578-4FF1-94FC-245E7A6A489F}"/>
          </ac:spMkLst>
        </pc:spChg>
        <pc:spChg chg="add">
          <ac:chgData name="Jireh Tseng" userId="S::tsengj@middleton.school.nz::eefb979d-fc0d-4dd5-ae9a-91b2ece0a753" providerId="AD" clId="Web-{40935AED-1311-E9DE-C4DF-708D70AFA4C8}" dt="2022-03-30T23:17:55.579" v="367"/>
          <ac:spMkLst>
            <pc:docMk/>
            <pc:sldMk cId="1362934084" sldId="256"/>
            <ac:spMk id="41" creationId="{AEA7509D-F04F-40CB-A0B3-EEF16499CC9F}"/>
          </ac:spMkLst>
        </pc:spChg>
        <pc:spChg chg="add">
          <ac:chgData name="Jireh Tseng" userId="S::tsengj@middleton.school.nz::eefb979d-fc0d-4dd5-ae9a-91b2ece0a753" providerId="AD" clId="Web-{40935AED-1311-E9DE-C4DF-708D70AFA4C8}" dt="2022-03-30T23:17:55.579" v="367"/>
          <ac:spMkLst>
            <pc:docMk/>
            <pc:sldMk cId="1362934084" sldId="256"/>
            <ac:spMk id="45" creationId="{508BEF50-7B1E-49A4-BC19-5F4F1D755E64}"/>
          </ac:spMkLst>
        </pc:spChg>
        <pc:spChg chg="add">
          <ac:chgData name="Jireh Tseng" userId="S::tsengj@middleton.school.nz::eefb979d-fc0d-4dd5-ae9a-91b2ece0a753" providerId="AD" clId="Web-{40935AED-1311-E9DE-C4DF-708D70AFA4C8}" dt="2022-03-30T23:17:55.579" v="367"/>
          <ac:spMkLst>
            <pc:docMk/>
            <pc:sldMk cId="1362934084" sldId="256"/>
            <ac:spMk id="47" creationId="{3FBAD350-5664-4811-A208-657FB882D350}"/>
          </ac:spMkLst>
        </pc:spChg>
        <pc:spChg chg="add">
          <ac:chgData name="Jireh Tseng" userId="S::tsengj@middleton.school.nz::eefb979d-fc0d-4dd5-ae9a-91b2ece0a753" providerId="AD" clId="Web-{40935AED-1311-E9DE-C4DF-708D70AFA4C8}" dt="2022-03-30T23:17:55.579" v="367"/>
          <ac:spMkLst>
            <pc:docMk/>
            <pc:sldMk cId="1362934084" sldId="256"/>
            <ac:spMk id="49" creationId="{C39ADB8F-D187-49D7-BDCF-C1B6DC727068}"/>
          </ac:spMkLst>
        </pc:spChg>
        <pc:picChg chg="add del">
          <ac:chgData name="Jireh Tseng" userId="S::tsengj@middleton.school.nz::eefb979d-fc0d-4dd5-ae9a-91b2ece0a753" providerId="AD" clId="Web-{40935AED-1311-E9DE-C4DF-708D70AFA4C8}" dt="2022-03-30T23:17:55.563" v="366"/>
          <ac:picMkLst>
            <pc:docMk/>
            <pc:sldMk cId="1362934084" sldId="256"/>
            <ac:picMk id="32" creationId="{487114A3-E06F-A5AF-ED8F-FA974B04784D}"/>
          </ac:picMkLst>
        </pc:picChg>
        <pc:cxnChg chg="add">
          <ac:chgData name="Jireh Tseng" userId="S::tsengj@middleton.school.nz::eefb979d-fc0d-4dd5-ae9a-91b2ece0a753" providerId="AD" clId="Web-{40935AED-1311-E9DE-C4DF-708D70AFA4C8}" dt="2022-03-30T23:17:55.579" v="367"/>
          <ac:cxnSpMkLst>
            <pc:docMk/>
            <pc:sldMk cId="1362934084" sldId="256"/>
            <ac:cxnSpMk id="43" creationId="{56020367-4FD5-4596-8E10-C5F095CD8DBF}"/>
          </ac:cxnSpMkLst>
        </pc:cxnChg>
      </pc:sldChg>
      <pc:sldChg chg="modSp">
        <pc:chgData name="Jireh Tseng" userId="S::tsengj@middleton.school.nz::eefb979d-fc0d-4dd5-ae9a-91b2ece0a753" providerId="AD" clId="Web-{40935AED-1311-E9DE-C4DF-708D70AFA4C8}" dt="2022-03-30T23:06:17.685" v="1" actId="20577"/>
        <pc:sldMkLst>
          <pc:docMk/>
          <pc:sldMk cId="3838895173" sldId="258"/>
        </pc:sldMkLst>
        <pc:spChg chg="mod">
          <ac:chgData name="Jireh Tseng" userId="S::tsengj@middleton.school.nz::eefb979d-fc0d-4dd5-ae9a-91b2ece0a753" providerId="AD" clId="Web-{40935AED-1311-E9DE-C4DF-708D70AFA4C8}" dt="2022-03-30T23:06:17.685" v="1" actId="20577"/>
          <ac:spMkLst>
            <pc:docMk/>
            <pc:sldMk cId="3838895173" sldId="258"/>
            <ac:spMk id="4" creationId="{F7FB308A-232B-4B31-A59D-BD561ECFBE8B}"/>
          </ac:spMkLst>
        </pc:spChg>
      </pc:sldChg>
      <pc:sldChg chg="addSp delSp modSp">
        <pc:chgData name="Jireh Tseng" userId="S::tsengj@middleton.school.nz::eefb979d-fc0d-4dd5-ae9a-91b2ece0a753" providerId="AD" clId="Web-{40935AED-1311-E9DE-C4DF-708D70AFA4C8}" dt="2022-03-30T23:09:19.174" v="24"/>
        <pc:sldMkLst>
          <pc:docMk/>
          <pc:sldMk cId="1084233196" sldId="263"/>
        </pc:sldMkLst>
        <pc:spChg chg="add del mod">
          <ac:chgData name="Jireh Tseng" userId="S::tsengj@middleton.school.nz::eefb979d-fc0d-4dd5-ae9a-91b2ece0a753" providerId="AD" clId="Web-{40935AED-1311-E9DE-C4DF-708D70AFA4C8}" dt="2022-03-30T23:09:19.174" v="24"/>
          <ac:spMkLst>
            <pc:docMk/>
            <pc:sldMk cId="1084233196" sldId="263"/>
            <ac:spMk id="4" creationId="{A043DA02-518A-047A-2F5C-16D47DF1D135}"/>
          </ac:spMkLst>
        </pc:spChg>
      </pc:sldChg>
      <pc:sldChg chg="del">
        <pc:chgData name="Jireh Tseng" userId="S::tsengj@middleton.school.nz::eefb979d-fc0d-4dd5-ae9a-91b2ece0a753" providerId="AD" clId="Web-{40935AED-1311-E9DE-C4DF-708D70AFA4C8}" dt="2022-03-30T23:07:35.999" v="2"/>
        <pc:sldMkLst>
          <pc:docMk/>
          <pc:sldMk cId="3377323929" sldId="278"/>
        </pc:sldMkLst>
      </pc:sldChg>
      <pc:sldChg chg="addSp delSp modSp add ord replId">
        <pc:chgData name="Jireh Tseng" userId="S::tsengj@middleton.school.nz::eefb979d-fc0d-4dd5-ae9a-91b2ece0a753" providerId="AD" clId="Web-{40935AED-1311-E9DE-C4DF-708D70AFA4C8}" dt="2022-03-30T23:08:46.282" v="20" actId="1076"/>
        <pc:sldMkLst>
          <pc:docMk/>
          <pc:sldMk cId="1732950584" sldId="281"/>
        </pc:sldMkLst>
        <pc:spChg chg="del">
          <ac:chgData name="Jireh Tseng" userId="S::tsengj@middleton.school.nz::eefb979d-fc0d-4dd5-ae9a-91b2ece0a753" providerId="AD" clId="Web-{40935AED-1311-E9DE-C4DF-708D70AFA4C8}" dt="2022-03-30T23:08:14.547" v="14"/>
          <ac:spMkLst>
            <pc:docMk/>
            <pc:sldMk cId="1732950584" sldId="281"/>
            <ac:spMk id="3" creationId="{9080C512-4F5A-4DB6-83B0-A0A10570541D}"/>
          </ac:spMkLst>
        </pc:spChg>
        <pc:spChg chg="del">
          <ac:chgData name="Jireh Tseng" userId="S::tsengj@middleton.school.nz::eefb979d-fc0d-4dd5-ae9a-91b2ece0a753" providerId="AD" clId="Web-{40935AED-1311-E9DE-C4DF-708D70AFA4C8}" dt="2022-03-30T23:08:15.907" v="15"/>
          <ac:spMkLst>
            <pc:docMk/>
            <pc:sldMk cId="1732950584" sldId="281"/>
            <ac:spMk id="5" creationId="{93CEF551-4230-4C69-A934-2D572844D7C7}"/>
          </ac:spMkLst>
        </pc:spChg>
        <pc:spChg chg="mod">
          <ac:chgData name="Jireh Tseng" userId="S::tsengj@middleton.school.nz::eefb979d-fc0d-4dd5-ae9a-91b2ece0a753" providerId="AD" clId="Web-{40935AED-1311-E9DE-C4DF-708D70AFA4C8}" dt="2022-03-30T23:08:10.344" v="12" actId="20577"/>
          <ac:spMkLst>
            <pc:docMk/>
            <pc:sldMk cId="1732950584" sldId="281"/>
            <ac:spMk id="86" creationId="{00000000-0000-0000-0000-000000000000}"/>
          </ac:spMkLst>
        </pc:spChg>
        <pc:picChg chg="del">
          <ac:chgData name="Jireh Tseng" userId="S::tsengj@middleton.school.nz::eefb979d-fc0d-4dd5-ae9a-91b2ece0a753" providerId="AD" clId="Web-{40935AED-1311-E9DE-C4DF-708D70AFA4C8}" dt="2022-03-30T23:08:12.094" v="13"/>
          <ac:picMkLst>
            <pc:docMk/>
            <pc:sldMk cId="1732950584" sldId="281"/>
            <ac:picMk id="2" creationId="{6A484709-C50D-4D4E-A116-F1A8E11C293C}"/>
          </ac:picMkLst>
        </pc:picChg>
        <pc:picChg chg="add mod">
          <ac:chgData name="Jireh Tseng" userId="S::tsengj@middleton.school.nz::eefb979d-fc0d-4dd5-ae9a-91b2ece0a753" providerId="AD" clId="Web-{40935AED-1311-E9DE-C4DF-708D70AFA4C8}" dt="2022-03-30T23:08:46.282" v="20" actId="1076"/>
          <ac:picMkLst>
            <pc:docMk/>
            <pc:sldMk cId="1732950584" sldId="281"/>
            <ac:picMk id="4" creationId="{E5C81E07-4E1E-4823-E30E-0F12B7098C51}"/>
          </ac:picMkLst>
        </pc:picChg>
      </pc:sldChg>
      <pc:sldChg chg="modSp add ord replId">
        <pc:chgData name="Jireh Tseng" userId="S::tsengj@middleton.school.nz::eefb979d-fc0d-4dd5-ae9a-91b2ece0a753" providerId="AD" clId="Web-{40935AED-1311-E9DE-C4DF-708D70AFA4C8}" dt="2022-03-30T23:17:12.203" v="360"/>
        <pc:sldMkLst>
          <pc:docMk/>
          <pc:sldMk cId="3778962545" sldId="282"/>
        </pc:sldMkLst>
        <pc:spChg chg="mod">
          <ac:chgData name="Jireh Tseng" userId="S::tsengj@middleton.school.nz::eefb979d-fc0d-4dd5-ae9a-91b2ece0a753" providerId="AD" clId="Web-{40935AED-1311-E9DE-C4DF-708D70AFA4C8}" dt="2022-03-30T23:10:17.785" v="36" actId="20577"/>
          <ac:spMkLst>
            <pc:docMk/>
            <pc:sldMk cId="3778962545" sldId="282"/>
            <ac:spMk id="91" creationId="{00000000-0000-0000-0000-000000000000}"/>
          </ac:spMkLst>
        </pc:spChg>
        <pc:graphicFrameChg chg="mod modGraphic">
          <ac:chgData name="Jireh Tseng" userId="S::tsengj@middleton.school.nz::eefb979d-fc0d-4dd5-ae9a-91b2ece0a753" providerId="AD" clId="Web-{40935AED-1311-E9DE-C4DF-708D70AFA4C8}" dt="2022-03-30T23:17:12.203" v="360"/>
          <ac:graphicFrameMkLst>
            <pc:docMk/>
            <pc:sldMk cId="3778962545" sldId="282"/>
            <ac:graphicFrameMk id="92" creationId="{00000000-0000-0000-0000-000000000000}"/>
          </ac:graphicFrameMkLst>
        </pc:graphicFrameChg>
      </pc:sldChg>
    </pc:docChg>
  </pc:docChgLst>
  <pc:docChgLst>
    <pc:chgData name="Jireh Tseng" userId="S::tsengj@middleton.school.nz::eefb979d-fc0d-4dd5-ae9a-91b2ece0a753" providerId="AD" clId="Web-{ED89BA52-C93F-C9E4-3561-9BF3A71FD8F3}"/>
    <pc:docChg chg="addSld modSld sldOrd">
      <pc:chgData name="Jireh Tseng" userId="S::tsengj@middleton.school.nz::eefb979d-fc0d-4dd5-ae9a-91b2ece0a753" providerId="AD" clId="Web-{ED89BA52-C93F-C9E4-3561-9BF3A71FD8F3}" dt="2022-04-04T21:08:20.274" v="818" actId="1076"/>
      <pc:docMkLst>
        <pc:docMk/>
      </pc:docMkLst>
      <pc:sldChg chg="addSp modSp">
        <pc:chgData name="Jireh Tseng" userId="S::tsengj@middleton.school.nz::eefb979d-fc0d-4dd5-ae9a-91b2ece0a753" providerId="AD" clId="Web-{ED89BA52-C93F-C9E4-3561-9BF3A71FD8F3}" dt="2022-04-04T20:54:36.893" v="37" actId="1076"/>
        <pc:sldMkLst>
          <pc:docMk/>
          <pc:sldMk cId="2568554082" sldId="283"/>
        </pc:sldMkLst>
        <pc:spChg chg="mod">
          <ac:chgData name="Jireh Tseng" userId="S::tsengj@middleton.school.nz::eefb979d-fc0d-4dd5-ae9a-91b2ece0a753" providerId="AD" clId="Web-{ED89BA52-C93F-C9E4-3561-9BF3A71FD8F3}" dt="2022-04-04T20:54:16.158" v="33" actId="20577"/>
          <ac:spMkLst>
            <pc:docMk/>
            <pc:sldMk cId="2568554082" sldId="283"/>
            <ac:spMk id="3" creationId="{6BE7D083-107B-9598-9BED-5E001A7543AF}"/>
          </ac:spMkLst>
        </pc:spChg>
        <pc:picChg chg="add mod">
          <ac:chgData name="Jireh Tseng" userId="S::tsengj@middleton.school.nz::eefb979d-fc0d-4dd5-ae9a-91b2ece0a753" providerId="AD" clId="Web-{ED89BA52-C93F-C9E4-3561-9BF3A71FD8F3}" dt="2022-04-04T20:54:36.893" v="37" actId="1076"/>
          <ac:picMkLst>
            <pc:docMk/>
            <pc:sldMk cId="2568554082" sldId="283"/>
            <ac:picMk id="4" creationId="{9B6711AC-D2BC-B7C6-105F-22B6DE2DE07C}"/>
          </ac:picMkLst>
        </pc:picChg>
      </pc:sldChg>
      <pc:sldChg chg="modSp add ord replId">
        <pc:chgData name="Jireh Tseng" userId="S::tsengj@middleton.school.nz::eefb979d-fc0d-4dd5-ae9a-91b2ece0a753" providerId="AD" clId="Web-{ED89BA52-C93F-C9E4-3561-9BF3A71FD8F3}" dt="2022-04-04T21:08:20.274" v="818" actId="1076"/>
        <pc:sldMkLst>
          <pc:docMk/>
          <pc:sldMk cId="3526152642" sldId="284"/>
        </pc:sldMkLst>
        <pc:spChg chg="mod">
          <ac:chgData name="Jireh Tseng" userId="S::tsengj@middleton.school.nz::eefb979d-fc0d-4dd5-ae9a-91b2ece0a753" providerId="AD" clId="Web-{ED89BA52-C93F-C9E4-3561-9BF3A71FD8F3}" dt="2022-04-04T20:56:49.052" v="47" actId="20577"/>
          <ac:spMkLst>
            <pc:docMk/>
            <pc:sldMk cId="3526152642" sldId="284"/>
            <ac:spMk id="91" creationId="{00000000-0000-0000-0000-000000000000}"/>
          </ac:spMkLst>
        </pc:spChg>
        <pc:graphicFrameChg chg="mod modGraphic">
          <ac:chgData name="Jireh Tseng" userId="S::tsengj@middleton.school.nz::eefb979d-fc0d-4dd5-ae9a-91b2ece0a753" providerId="AD" clId="Web-{ED89BA52-C93F-C9E4-3561-9BF3A71FD8F3}" dt="2022-04-04T21:08:20.274" v="818" actId="1076"/>
          <ac:graphicFrameMkLst>
            <pc:docMk/>
            <pc:sldMk cId="3526152642" sldId="284"/>
            <ac:graphicFrameMk id="92" creationId="{00000000-0000-0000-0000-000000000000}"/>
          </ac:graphicFrameMkLst>
        </pc:graphicFrameChg>
      </pc:sldChg>
    </pc:docChg>
  </pc:docChgLst>
  <pc:docChgLst>
    <pc:chgData name="Jireh Tseng" userId="S::tsengj@middleton.school.nz::eefb979d-fc0d-4dd5-ae9a-91b2ece0a753" providerId="AD" clId="Web-{375B0929-B0E9-D3AF-ABEE-4D9C91617552}"/>
    <pc:docChg chg="addSld modSld sldOrd">
      <pc:chgData name="Jireh Tseng" userId="S::tsengj@middleton.school.nz::eefb979d-fc0d-4dd5-ae9a-91b2ece0a753" providerId="AD" clId="Web-{375B0929-B0E9-D3AF-ABEE-4D9C91617552}" dt="2022-04-14T07:28:12.647" v="145" actId="1076"/>
      <pc:docMkLst>
        <pc:docMk/>
      </pc:docMkLst>
      <pc:sldChg chg="addSp delSp modSp ord">
        <pc:chgData name="Jireh Tseng" userId="S::tsengj@middleton.school.nz::eefb979d-fc0d-4dd5-ae9a-91b2ece0a753" providerId="AD" clId="Web-{375B0929-B0E9-D3AF-ABEE-4D9C91617552}" dt="2022-04-14T07:22:35.075" v="128" actId="1076"/>
        <pc:sldMkLst>
          <pc:docMk/>
          <pc:sldMk cId="3904275858" sldId="299"/>
        </pc:sldMkLst>
        <pc:spChg chg="mod">
          <ac:chgData name="Jireh Tseng" userId="S::tsengj@middleton.school.nz::eefb979d-fc0d-4dd5-ae9a-91b2ece0a753" providerId="AD" clId="Web-{375B0929-B0E9-D3AF-ABEE-4D9C91617552}" dt="2022-04-14T07:05:45.157" v="77" actId="20577"/>
          <ac:spMkLst>
            <pc:docMk/>
            <pc:sldMk cId="3904275858" sldId="299"/>
            <ac:spMk id="4" creationId="{A1B3C866-DC84-97B0-47F0-CB76AF369A87}"/>
          </ac:spMkLst>
        </pc:spChg>
        <pc:spChg chg="add del">
          <ac:chgData name="Jireh Tseng" userId="S::tsengj@middleton.school.nz::eefb979d-fc0d-4dd5-ae9a-91b2ece0a753" providerId="AD" clId="Web-{375B0929-B0E9-D3AF-ABEE-4D9C91617552}" dt="2022-04-14T07:20:08.352" v="97"/>
          <ac:spMkLst>
            <pc:docMk/>
            <pc:sldMk cId="3904275858" sldId="299"/>
            <ac:spMk id="5" creationId="{D1A846C5-DC08-8375-7C42-15EAEE9BFDF4}"/>
          </ac:spMkLst>
        </pc:spChg>
        <pc:spChg chg="add mod">
          <ac:chgData name="Jireh Tseng" userId="S::tsengj@middleton.school.nz::eefb979d-fc0d-4dd5-ae9a-91b2ece0a753" providerId="AD" clId="Web-{375B0929-B0E9-D3AF-ABEE-4D9C91617552}" dt="2022-04-14T07:21:48.246" v="115" actId="1076"/>
          <ac:spMkLst>
            <pc:docMk/>
            <pc:sldMk cId="3904275858" sldId="299"/>
            <ac:spMk id="12" creationId="{5B73C7A6-DFBA-0622-1C60-8325500CAAE2}"/>
          </ac:spMkLst>
        </pc:spChg>
        <pc:spChg chg="add mod">
          <ac:chgData name="Jireh Tseng" userId="S::tsengj@middleton.school.nz::eefb979d-fc0d-4dd5-ae9a-91b2ece0a753" providerId="AD" clId="Web-{375B0929-B0E9-D3AF-ABEE-4D9C91617552}" dt="2022-04-14T07:21:55.012" v="118" actId="1076"/>
          <ac:spMkLst>
            <pc:docMk/>
            <pc:sldMk cId="3904275858" sldId="299"/>
            <ac:spMk id="13" creationId="{A972EFEC-7430-2BBB-E1CF-DBF1B9B6D180}"/>
          </ac:spMkLst>
        </pc:spChg>
        <pc:spChg chg="add mod">
          <ac:chgData name="Jireh Tseng" userId="S::tsengj@middleton.school.nz::eefb979d-fc0d-4dd5-ae9a-91b2ece0a753" providerId="AD" clId="Web-{375B0929-B0E9-D3AF-ABEE-4D9C91617552}" dt="2022-04-14T07:22:15.872" v="120" actId="1076"/>
          <ac:spMkLst>
            <pc:docMk/>
            <pc:sldMk cId="3904275858" sldId="299"/>
            <ac:spMk id="14" creationId="{CCD107C4-80B4-B15F-39C1-4725C3C50F9C}"/>
          </ac:spMkLst>
        </pc:spChg>
        <pc:spChg chg="add mod">
          <ac:chgData name="Jireh Tseng" userId="S::tsengj@middleton.school.nz::eefb979d-fc0d-4dd5-ae9a-91b2ece0a753" providerId="AD" clId="Web-{375B0929-B0E9-D3AF-ABEE-4D9C91617552}" dt="2022-04-14T07:22:20.809" v="122" actId="1076"/>
          <ac:spMkLst>
            <pc:docMk/>
            <pc:sldMk cId="3904275858" sldId="299"/>
            <ac:spMk id="15" creationId="{E67B222E-17A2-2C26-89CD-2BFA9EA1F381}"/>
          </ac:spMkLst>
        </pc:spChg>
        <pc:spChg chg="add mod">
          <ac:chgData name="Jireh Tseng" userId="S::tsengj@middleton.school.nz::eefb979d-fc0d-4dd5-ae9a-91b2ece0a753" providerId="AD" clId="Web-{375B0929-B0E9-D3AF-ABEE-4D9C91617552}" dt="2022-04-14T07:22:26.684" v="124" actId="1076"/>
          <ac:spMkLst>
            <pc:docMk/>
            <pc:sldMk cId="3904275858" sldId="299"/>
            <ac:spMk id="16" creationId="{3DD6C770-243A-CC05-AA13-B954F1616B48}"/>
          </ac:spMkLst>
        </pc:spChg>
        <pc:spChg chg="add mod">
          <ac:chgData name="Jireh Tseng" userId="S::tsengj@middleton.school.nz::eefb979d-fc0d-4dd5-ae9a-91b2ece0a753" providerId="AD" clId="Web-{375B0929-B0E9-D3AF-ABEE-4D9C91617552}" dt="2022-04-14T07:22:30.903" v="126" actId="1076"/>
          <ac:spMkLst>
            <pc:docMk/>
            <pc:sldMk cId="3904275858" sldId="299"/>
            <ac:spMk id="17" creationId="{7992EE88-450F-3B30-A895-AE8960A91374}"/>
          </ac:spMkLst>
        </pc:spChg>
        <pc:spChg chg="add mod">
          <ac:chgData name="Jireh Tseng" userId="S::tsengj@middleton.school.nz::eefb979d-fc0d-4dd5-ae9a-91b2ece0a753" providerId="AD" clId="Web-{375B0929-B0E9-D3AF-ABEE-4D9C91617552}" dt="2022-04-14T07:22:35.075" v="128" actId="1076"/>
          <ac:spMkLst>
            <pc:docMk/>
            <pc:sldMk cId="3904275858" sldId="299"/>
            <ac:spMk id="18" creationId="{37CF464A-E46B-84D1-0671-4262DC8758E9}"/>
          </ac:spMkLst>
        </pc:spChg>
        <pc:inkChg chg="add del">
          <ac:chgData name="Jireh Tseng" userId="S::tsengj@middleton.school.nz::eefb979d-fc0d-4dd5-ae9a-91b2ece0a753" providerId="AD" clId="Web-{375B0929-B0E9-D3AF-ABEE-4D9C91617552}" dt="2022-04-14T07:20:36.588" v="99"/>
          <ac:inkMkLst>
            <pc:docMk/>
            <pc:sldMk cId="3904275858" sldId="299"/>
            <ac:inkMk id="7" creationId="{814F0C0F-AC4B-E3C0-08AB-D2189E75D394}"/>
          </ac:inkMkLst>
        </pc:inkChg>
        <pc:inkChg chg="add del">
          <ac:chgData name="Jireh Tseng" userId="S::tsengj@middleton.school.nz::eefb979d-fc0d-4dd5-ae9a-91b2ece0a753" providerId="AD" clId="Web-{375B0929-B0E9-D3AF-ABEE-4D9C91617552}" dt="2022-04-14T07:21:19.667" v="107"/>
          <ac:inkMkLst>
            <pc:docMk/>
            <pc:sldMk cId="3904275858" sldId="299"/>
            <ac:inkMk id="8" creationId="{F852F749-9536-896D-F1B8-C2517C60DE65}"/>
          </ac:inkMkLst>
        </pc:inkChg>
        <pc:inkChg chg="add del">
          <ac:chgData name="Jireh Tseng" userId="S::tsengj@middleton.school.nz::eefb979d-fc0d-4dd5-ae9a-91b2ece0a753" providerId="AD" clId="Web-{375B0929-B0E9-D3AF-ABEE-4D9C91617552}" dt="2022-04-14T07:21:19.667" v="106"/>
          <ac:inkMkLst>
            <pc:docMk/>
            <pc:sldMk cId="3904275858" sldId="299"/>
            <ac:inkMk id="9" creationId="{BEADAD17-6C7D-747D-A2E3-0393FED9DD9A}"/>
          </ac:inkMkLst>
        </pc:inkChg>
        <pc:inkChg chg="add del">
          <ac:chgData name="Jireh Tseng" userId="S::tsengj@middleton.school.nz::eefb979d-fc0d-4dd5-ae9a-91b2ece0a753" providerId="AD" clId="Web-{375B0929-B0E9-D3AF-ABEE-4D9C91617552}" dt="2022-04-14T07:21:19.667" v="105"/>
          <ac:inkMkLst>
            <pc:docMk/>
            <pc:sldMk cId="3904275858" sldId="299"/>
            <ac:inkMk id="10" creationId="{0CD777F0-62B8-F75A-B7E4-57EA057E6F01}"/>
          </ac:inkMkLst>
        </pc:inkChg>
        <pc:inkChg chg="add del">
          <ac:chgData name="Jireh Tseng" userId="S::tsengj@middleton.school.nz::eefb979d-fc0d-4dd5-ae9a-91b2ece0a753" providerId="AD" clId="Web-{375B0929-B0E9-D3AF-ABEE-4D9C91617552}" dt="2022-04-14T07:21:13.464" v="104"/>
          <ac:inkMkLst>
            <pc:docMk/>
            <pc:sldMk cId="3904275858" sldId="299"/>
            <ac:inkMk id="11" creationId="{3EA44309-1AEA-3672-3928-4122A6E8FE02}"/>
          </ac:inkMkLst>
        </pc:inkChg>
      </pc:sldChg>
      <pc:sldChg chg="addSp delSp modSp add ord replId">
        <pc:chgData name="Jireh Tseng" userId="S::tsengj@middleton.school.nz::eefb979d-fc0d-4dd5-ae9a-91b2ece0a753" providerId="AD" clId="Web-{375B0929-B0E9-D3AF-ABEE-4D9C91617552}" dt="2022-04-14T07:23:59.702" v="132" actId="1076"/>
        <pc:sldMkLst>
          <pc:docMk/>
          <pc:sldMk cId="695773269" sldId="300"/>
        </pc:sldMkLst>
        <pc:spChg chg="mod">
          <ac:chgData name="Jireh Tseng" userId="S::tsengj@middleton.school.nz::eefb979d-fc0d-4dd5-ae9a-91b2ece0a753" providerId="AD" clId="Web-{375B0929-B0E9-D3AF-ABEE-4D9C91617552}" dt="2022-04-14T07:14:30.109" v="82" actId="20577"/>
          <ac:spMkLst>
            <pc:docMk/>
            <pc:sldMk cId="695773269" sldId="300"/>
            <ac:spMk id="2" creationId="{117C7ED0-CC09-82B1-98D7-D7AC8566A02D}"/>
          </ac:spMkLst>
        </pc:spChg>
        <pc:spChg chg="add mod">
          <ac:chgData name="Jireh Tseng" userId="S::tsengj@middleton.school.nz::eefb979d-fc0d-4dd5-ae9a-91b2ece0a753" providerId="AD" clId="Web-{375B0929-B0E9-D3AF-ABEE-4D9C91617552}" dt="2022-04-14T07:23:56.687" v="130" actId="1076"/>
          <ac:spMkLst>
            <pc:docMk/>
            <pc:sldMk cId="695773269" sldId="300"/>
            <ac:spMk id="9" creationId="{7404C706-A880-3443-C6A7-8FC1EBC87D00}"/>
          </ac:spMkLst>
        </pc:spChg>
        <pc:spChg chg="add mod">
          <ac:chgData name="Jireh Tseng" userId="S::tsengj@middleton.school.nz::eefb979d-fc0d-4dd5-ae9a-91b2ece0a753" providerId="AD" clId="Web-{375B0929-B0E9-D3AF-ABEE-4D9C91617552}" dt="2022-04-14T07:23:59.702" v="132" actId="1076"/>
          <ac:spMkLst>
            <pc:docMk/>
            <pc:sldMk cId="695773269" sldId="300"/>
            <ac:spMk id="11" creationId="{B960453F-73F1-EF4D-4FB3-BBC4719FE622}"/>
          </ac:spMkLst>
        </pc:spChg>
        <pc:picChg chg="del">
          <ac:chgData name="Jireh Tseng" userId="S::tsengj@middleton.school.nz::eefb979d-fc0d-4dd5-ae9a-91b2ece0a753" providerId="AD" clId="Web-{375B0929-B0E9-D3AF-ABEE-4D9C91617552}" dt="2022-04-14T07:17:25.879" v="84"/>
          <ac:picMkLst>
            <pc:docMk/>
            <pc:sldMk cId="695773269" sldId="300"/>
            <ac:picMk id="3" creationId="{041A2549-562E-C76C-D867-EE58A51FA330}"/>
          </ac:picMkLst>
        </pc:picChg>
        <pc:picChg chg="add mod">
          <ac:chgData name="Jireh Tseng" userId="S::tsengj@middleton.school.nz::eefb979d-fc0d-4dd5-ae9a-91b2ece0a753" providerId="AD" clId="Web-{375B0929-B0E9-D3AF-ABEE-4D9C91617552}" dt="2022-04-14T07:18:54.647" v="92" actId="1076"/>
          <ac:picMkLst>
            <pc:docMk/>
            <pc:sldMk cId="695773269" sldId="300"/>
            <ac:picMk id="5" creationId="{9F32D0FE-D665-1BCA-E6AC-D9312482EDAD}"/>
          </ac:picMkLst>
        </pc:picChg>
        <pc:picChg chg="del">
          <ac:chgData name="Jireh Tseng" userId="S::tsengj@middleton.school.nz::eefb979d-fc0d-4dd5-ae9a-91b2ece0a753" providerId="AD" clId="Web-{375B0929-B0E9-D3AF-ABEE-4D9C91617552}" dt="2022-04-14T07:17:24.270" v="83"/>
          <ac:picMkLst>
            <pc:docMk/>
            <pc:sldMk cId="695773269" sldId="300"/>
            <ac:picMk id="6" creationId="{B2BD3EC1-BBF2-D357-3C1D-EB15C4887B26}"/>
          </ac:picMkLst>
        </pc:picChg>
        <pc:picChg chg="add mod">
          <ac:chgData name="Jireh Tseng" userId="S::tsengj@middleton.school.nz::eefb979d-fc0d-4dd5-ae9a-91b2ece0a753" providerId="AD" clId="Web-{375B0929-B0E9-D3AF-ABEE-4D9C91617552}" dt="2022-04-14T07:18:53.491" v="91" actId="1076"/>
          <ac:picMkLst>
            <pc:docMk/>
            <pc:sldMk cId="695773269" sldId="300"/>
            <ac:picMk id="7" creationId="{FA77EC03-0DAF-69FA-0713-F1CFE64F5E63}"/>
          </ac:picMkLst>
        </pc:picChg>
      </pc:sldChg>
      <pc:sldChg chg="addSp delSp modSp add ord replId">
        <pc:chgData name="Jireh Tseng" userId="S::tsengj@middleton.school.nz::eefb979d-fc0d-4dd5-ae9a-91b2ece0a753" providerId="AD" clId="Web-{375B0929-B0E9-D3AF-ABEE-4D9C91617552}" dt="2022-04-14T07:28:12.647" v="145" actId="1076"/>
        <pc:sldMkLst>
          <pc:docMk/>
          <pc:sldMk cId="1415568547" sldId="301"/>
        </pc:sldMkLst>
        <pc:spChg chg="mod">
          <ac:chgData name="Jireh Tseng" userId="S::tsengj@middleton.school.nz::eefb979d-fc0d-4dd5-ae9a-91b2ece0a753" providerId="AD" clId="Web-{375B0929-B0E9-D3AF-ABEE-4D9C91617552}" dt="2022-04-14T07:19:17.851" v="95" actId="20577"/>
          <ac:spMkLst>
            <pc:docMk/>
            <pc:sldMk cId="1415568547" sldId="301"/>
            <ac:spMk id="2" creationId="{117C7ED0-CC09-82B1-98D7-D7AC8566A02D}"/>
          </ac:spMkLst>
        </pc:spChg>
        <pc:spChg chg="mod">
          <ac:chgData name="Jireh Tseng" userId="S::tsengj@middleton.school.nz::eefb979d-fc0d-4dd5-ae9a-91b2ece0a753" providerId="AD" clId="Web-{375B0929-B0E9-D3AF-ABEE-4D9C91617552}" dt="2022-04-14T07:28:09.319" v="143" actId="1076"/>
          <ac:spMkLst>
            <pc:docMk/>
            <pc:sldMk cId="1415568547" sldId="301"/>
            <ac:spMk id="4" creationId="{A1B3C866-DC84-97B0-47F0-CB76AF369A87}"/>
          </ac:spMkLst>
        </pc:spChg>
        <pc:picChg chg="add mod">
          <ac:chgData name="Jireh Tseng" userId="S::tsengj@middleton.school.nz::eefb979d-fc0d-4dd5-ae9a-91b2ece0a753" providerId="AD" clId="Web-{375B0929-B0E9-D3AF-ABEE-4D9C91617552}" dt="2022-04-14T07:28:10.631" v="144" actId="1076"/>
          <ac:picMkLst>
            <pc:docMk/>
            <pc:sldMk cId="1415568547" sldId="301"/>
            <ac:picMk id="3" creationId="{4CBC4A0B-B9A2-3445-3EEF-5206C62E05C4}"/>
          </ac:picMkLst>
        </pc:picChg>
        <pc:picChg chg="del">
          <ac:chgData name="Jireh Tseng" userId="S::tsengj@middleton.school.nz::eefb979d-fc0d-4dd5-ae9a-91b2ece0a753" providerId="AD" clId="Web-{375B0929-B0E9-D3AF-ABEE-4D9C91617552}" dt="2022-04-14T07:24:13.312" v="133"/>
          <ac:picMkLst>
            <pc:docMk/>
            <pc:sldMk cId="1415568547" sldId="301"/>
            <ac:picMk id="5" creationId="{9F32D0FE-D665-1BCA-E6AC-D9312482EDAD}"/>
          </ac:picMkLst>
        </pc:picChg>
        <pc:picChg chg="add mod">
          <ac:chgData name="Jireh Tseng" userId="S::tsengj@middleton.school.nz::eefb979d-fc0d-4dd5-ae9a-91b2ece0a753" providerId="AD" clId="Web-{375B0929-B0E9-D3AF-ABEE-4D9C91617552}" dt="2022-04-14T07:28:12.647" v="145" actId="1076"/>
          <ac:picMkLst>
            <pc:docMk/>
            <pc:sldMk cId="1415568547" sldId="301"/>
            <ac:picMk id="6" creationId="{11E15BF2-C1EF-8CE8-28A9-020DDFE34259}"/>
          </ac:picMkLst>
        </pc:picChg>
        <pc:picChg chg="del">
          <ac:chgData name="Jireh Tseng" userId="S::tsengj@middleton.school.nz::eefb979d-fc0d-4dd5-ae9a-91b2ece0a753" providerId="AD" clId="Web-{375B0929-B0E9-D3AF-ABEE-4D9C91617552}" dt="2022-04-14T07:24:14.234" v="134"/>
          <ac:picMkLst>
            <pc:docMk/>
            <pc:sldMk cId="1415568547" sldId="301"/>
            <ac:picMk id="7" creationId="{FA77EC03-0DAF-69FA-0713-F1CFE64F5E63}"/>
          </ac:picMkLst>
        </pc:picChg>
      </pc:sldChg>
    </pc:docChg>
  </pc:docChgLst>
  <pc:docChgLst>
    <pc:chgData name="Jireh Tseng" userId="S::tsengj@middleton.school.nz::eefb979d-fc0d-4dd5-ae9a-91b2ece0a753" providerId="AD" clId="Web-{E92B7BDB-88D2-56FD-ABD2-83DA0A067A71}"/>
    <pc:docChg chg="modSld">
      <pc:chgData name="Jireh Tseng" userId="S::tsengj@middleton.school.nz::eefb979d-fc0d-4dd5-ae9a-91b2ece0a753" providerId="AD" clId="Web-{E92B7BDB-88D2-56FD-ABD2-83DA0A067A71}" dt="2022-05-02T21:26:45.226" v="16" actId="20577"/>
      <pc:docMkLst>
        <pc:docMk/>
      </pc:docMkLst>
      <pc:sldChg chg="addSp delSp modSp">
        <pc:chgData name="Jireh Tseng" userId="S::tsengj@middleton.school.nz::eefb979d-fc0d-4dd5-ae9a-91b2ece0a753" providerId="AD" clId="Web-{E92B7BDB-88D2-56FD-ABD2-83DA0A067A71}" dt="2022-05-02T21:12:23.317" v="7" actId="20577"/>
        <pc:sldMkLst>
          <pc:docMk/>
          <pc:sldMk cId="1362934084" sldId="256"/>
        </pc:sldMkLst>
        <pc:spChg chg="mod">
          <ac:chgData name="Jireh Tseng" userId="S::tsengj@middleton.school.nz::eefb979d-fc0d-4dd5-ae9a-91b2ece0a753" providerId="AD" clId="Web-{E92B7BDB-88D2-56FD-ABD2-83DA0A067A71}" dt="2022-05-02T21:12:23.317" v="7" actId="20577"/>
          <ac:spMkLst>
            <pc:docMk/>
            <pc:sldMk cId="1362934084" sldId="256"/>
            <ac:spMk id="2" creationId="{A96C2811-5704-42C1-869B-16E29CB6572E}"/>
          </ac:spMkLst>
        </pc:spChg>
        <pc:spChg chg="mod">
          <ac:chgData name="Jireh Tseng" userId="S::tsengj@middleton.school.nz::eefb979d-fc0d-4dd5-ae9a-91b2ece0a753" providerId="AD" clId="Web-{E92B7BDB-88D2-56FD-ABD2-83DA0A067A71}" dt="2022-05-02T21:12:11.911" v="5"/>
          <ac:spMkLst>
            <pc:docMk/>
            <pc:sldMk cId="1362934084" sldId="256"/>
            <ac:spMk id="3" creationId="{930E6464-DA98-43C8-B6C9-594748754628}"/>
          </ac:spMkLst>
        </pc:spChg>
        <pc:spChg chg="del">
          <ac:chgData name="Jireh Tseng" userId="S::tsengj@middleton.school.nz::eefb979d-fc0d-4dd5-ae9a-91b2ece0a753" providerId="AD" clId="Web-{E92B7BDB-88D2-56FD-ABD2-83DA0A067A71}" dt="2022-05-02T21:12:11.911" v="5"/>
          <ac:spMkLst>
            <pc:docMk/>
            <pc:sldMk cId="1362934084" sldId="256"/>
            <ac:spMk id="55" creationId="{C1DD1A8A-57D5-4A81-AD04-532B043C5611}"/>
          </ac:spMkLst>
        </pc:spChg>
        <pc:spChg chg="del">
          <ac:chgData name="Jireh Tseng" userId="S::tsengj@middleton.school.nz::eefb979d-fc0d-4dd5-ae9a-91b2ece0a753" providerId="AD" clId="Web-{E92B7BDB-88D2-56FD-ABD2-83DA0A067A71}" dt="2022-05-02T21:12:11.911" v="5"/>
          <ac:spMkLst>
            <pc:docMk/>
            <pc:sldMk cId="1362934084" sldId="256"/>
            <ac:spMk id="57" creationId="{007891EC-4501-44ED-A8C8-B11B6DB767AB}"/>
          </ac:spMkLst>
        </pc:spChg>
        <pc:spChg chg="add">
          <ac:chgData name="Jireh Tseng" userId="S::tsengj@middleton.school.nz::eefb979d-fc0d-4dd5-ae9a-91b2ece0a753" providerId="AD" clId="Web-{E92B7BDB-88D2-56FD-ABD2-83DA0A067A71}" dt="2022-05-02T21:12:11.911" v="5"/>
          <ac:spMkLst>
            <pc:docMk/>
            <pc:sldMk cId="1362934084" sldId="256"/>
            <ac:spMk id="64" creationId="{A3363022-C969-41E9-8EB2-E4C94908C1FA}"/>
          </ac:spMkLst>
        </pc:spChg>
        <pc:spChg chg="add">
          <ac:chgData name="Jireh Tseng" userId="S::tsengj@middleton.school.nz::eefb979d-fc0d-4dd5-ae9a-91b2ece0a753" providerId="AD" clId="Web-{E92B7BDB-88D2-56FD-ABD2-83DA0A067A71}" dt="2022-05-02T21:12:11.911" v="5"/>
          <ac:spMkLst>
            <pc:docMk/>
            <pc:sldMk cId="1362934084" sldId="256"/>
            <ac:spMk id="66" creationId="{8D1AD6B3-BE88-4CEB-BA17-790657CC4729}"/>
          </ac:spMkLst>
        </pc:spChg>
        <pc:grpChg chg="add">
          <ac:chgData name="Jireh Tseng" userId="S::tsengj@middleton.school.nz::eefb979d-fc0d-4dd5-ae9a-91b2ece0a753" providerId="AD" clId="Web-{E92B7BDB-88D2-56FD-ABD2-83DA0A067A71}" dt="2022-05-02T21:12:11.911" v="5"/>
          <ac:grpSpMkLst>
            <pc:docMk/>
            <pc:sldMk cId="1362934084" sldId="256"/>
            <ac:grpSpMk id="68" creationId="{89D1390B-7E13-4B4F-9CB2-391063412E54}"/>
          </ac:grpSpMkLst>
        </pc:grpChg>
        <pc:picChg chg="del">
          <ac:chgData name="Jireh Tseng" userId="S::tsengj@middleton.school.nz::eefb979d-fc0d-4dd5-ae9a-91b2ece0a753" providerId="AD" clId="Web-{E92B7BDB-88D2-56FD-ABD2-83DA0A067A71}" dt="2022-05-02T21:11:34.176" v="4"/>
          <ac:picMkLst>
            <pc:docMk/>
            <pc:sldMk cId="1362934084" sldId="256"/>
            <ac:picMk id="51" creationId="{C1746A09-834C-64B3-47A5-C47BD7189694}"/>
          </ac:picMkLst>
        </pc:picChg>
        <pc:picChg chg="add">
          <ac:chgData name="Jireh Tseng" userId="S::tsengj@middleton.school.nz::eefb979d-fc0d-4dd5-ae9a-91b2ece0a753" providerId="AD" clId="Web-{E92B7BDB-88D2-56FD-ABD2-83DA0A067A71}" dt="2022-05-02T21:12:11.911" v="5"/>
          <ac:picMkLst>
            <pc:docMk/>
            <pc:sldMk cId="1362934084" sldId="256"/>
            <ac:picMk id="61" creationId="{CDA8AE2A-61DF-39EC-3FD5-AA379C07AC06}"/>
          </ac:picMkLst>
        </pc:picChg>
      </pc:sldChg>
      <pc:sldChg chg="modSp">
        <pc:chgData name="Jireh Tseng" userId="S::tsengj@middleton.school.nz::eefb979d-fc0d-4dd5-ae9a-91b2ece0a753" providerId="AD" clId="Web-{E92B7BDB-88D2-56FD-ABD2-83DA0A067A71}" dt="2022-05-02T21:26:45.226" v="16" actId="20577"/>
        <pc:sldMkLst>
          <pc:docMk/>
          <pc:sldMk cId="3838895173" sldId="258"/>
        </pc:sldMkLst>
        <pc:spChg chg="mod">
          <ac:chgData name="Jireh Tseng" userId="S::tsengj@middleton.school.nz::eefb979d-fc0d-4dd5-ae9a-91b2ece0a753" providerId="AD" clId="Web-{E92B7BDB-88D2-56FD-ABD2-83DA0A067A71}" dt="2022-05-02T21:26:45.226" v="16" actId="20577"/>
          <ac:spMkLst>
            <pc:docMk/>
            <pc:sldMk cId="3838895173" sldId="258"/>
            <ac:spMk id="4" creationId="{F7FB308A-232B-4B31-A59D-BD561ECFBE8B}"/>
          </ac:spMkLst>
        </pc:spChg>
      </pc:sldChg>
    </pc:docChg>
  </pc:docChgLst>
  <pc:docChgLst>
    <pc:chgData name="Jireh Tseng" userId="S::tsengj@middleton.school.nz::eefb979d-fc0d-4dd5-ae9a-91b2ece0a753" providerId="AD" clId="Web-{A8456CCB-E4F9-B848-CD92-4173C6F75C7E}"/>
    <pc:docChg chg="addSld modSld sldOrd">
      <pc:chgData name="Jireh Tseng" userId="S::tsengj@middleton.school.nz::eefb979d-fc0d-4dd5-ae9a-91b2ece0a753" providerId="AD" clId="Web-{A8456CCB-E4F9-B848-CD92-4173C6F75C7E}" dt="2022-04-14T07:03:33.969" v="1300" actId="1076"/>
      <pc:docMkLst>
        <pc:docMk/>
      </pc:docMkLst>
      <pc:sldChg chg="modSp add ord replId">
        <pc:chgData name="Jireh Tseng" userId="S::tsengj@middleton.school.nz::eefb979d-fc0d-4dd5-ae9a-91b2ece0a753" providerId="AD" clId="Web-{A8456CCB-E4F9-B848-CD92-4173C6F75C7E}" dt="2022-04-14T04:04:34.873" v="545"/>
        <pc:sldMkLst>
          <pc:docMk/>
          <pc:sldMk cId="658088932" sldId="296"/>
        </pc:sldMkLst>
        <pc:spChg chg="mod">
          <ac:chgData name="Jireh Tseng" userId="S::tsengj@middleton.school.nz::eefb979d-fc0d-4dd5-ae9a-91b2ece0a753" providerId="AD" clId="Web-{A8456CCB-E4F9-B848-CD92-4173C6F75C7E}" dt="2022-04-14T04:01:41.916" v="10" actId="20577"/>
          <ac:spMkLst>
            <pc:docMk/>
            <pc:sldMk cId="658088932" sldId="296"/>
            <ac:spMk id="91" creationId="{00000000-0000-0000-0000-000000000000}"/>
          </ac:spMkLst>
        </pc:spChg>
        <pc:graphicFrameChg chg="mod modGraphic">
          <ac:chgData name="Jireh Tseng" userId="S::tsengj@middleton.school.nz::eefb979d-fc0d-4dd5-ae9a-91b2ece0a753" providerId="AD" clId="Web-{A8456CCB-E4F9-B848-CD92-4173C6F75C7E}" dt="2022-04-14T04:04:34.873" v="545"/>
          <ac:graphicFrameMkLst>
            <pc:docMk/>
            <pc:sldMk cId="658088932" sldId="296"/>
            <ac:graphicFrameMk id="92" creationId="{00000000-0000-0000-0000-000000000000}"/>
          </ac:graphicFrameMkLst>
        </pc:graphicFrameChg>
      </pc:sldChg>
      <pc:sldChg chg="modSp add replId">
        <pc:chgData name="Jireh Tseng" userId="S::tsengj@middleton.school.nz::eefb979d-fc0d-4dd5-ae9a-91b2ece0a753" providerId="AD" clId="Web-{A8456CCB-E4F9-B848-CD92-4173C6F75C7E}" dt="2022-04-14T04:15:21.558" v="1081"/>
        <pc:sldMkLst>
          <pc:docMk/>
          <pc:sldMk cId="386551997" sldId="297"/>
        </pc:sldMkLst>
        <pc:spChg chg="mod">
          <ac:chgData name="Jireh Tseng" userId="S::tsengj@middleton.school.nz::eefb979d-fc0d-4dd5-ae9a-91b2ece0a753" providerId="AD" clId="Web-{A8456CCB-E4F9-B848-CD92-4173C6F75C7E}" dt="2022-04-14T04:05:08.592" v="548" actId="20577"/>
          <ac:spMkLst>
            <pc:docMk/>
            <pc:sldMk cId="386551997" sldId="297"/>
            <ac:spMk id="91" creationId="{00000000-0000-0000-0000-000000000000}"/>
          </ac:spMkLst>
        </pc:spChg>
        <pc:graphicFrameChg chg="mod modGraphic">
          <ac:chgData name="Jireh Tseng" userId="S::tsengj@middleton.school.nz::eefb979d-fc0d-4dd5-ae9a-91b2ece0a753" providerId="AD" clId="Web-{A8456CCB-E4F9-B848-CD92-4173C6F75C7E}" dt="2022-04-14T04:15:21.558" v="1081"/>
          <ac:graphicFrameMkLst>
            <pc:docMk/>
            <pc:sldMk cId="386551997" sldId="297"/>
            <ac:graphicFrameMk id="92" creationId="{00000000-0000-0000-0000-000000000000}"/>
          </ac:graphicFrameMkLst>
        </pc:graphicFrameChg>
      </pc:sldChg>
      <pc:sldChg chg="modSp add replId">
        <pc:chgData name="Jireh Tseng" userId="S::tsengj@middleton.school.nz::eefb979d-fc0d-4dd5-ae9a-91b2ece0a753" providerId="AD" clId="Web-{A8456CCB-E4F9-B848-CD92-4173C6F75C7E}" dt="2022-04-14T04:17:27.701" v="1271"/>
        <pc:sldMkLst>
          <pc:docMk/>
          <pc:sldMk cId="2654621461" sldId="298"/>
        </pc:sldMkLst>
        <pc:spChg chg="mod">
          <ac:chgData name="Jireh Tseng" userId="S::tsengj@middleton.school.nz::eefb979d-fc0d-4dd5-ae9a-91b2ece0a753" providerId="AD" clId="Web-{A8456CCB-E4F9-B848-CD92-4173C6F75C7E}" dt="2022-04-14T04:16:03.090" v="1084" actId="20577"/>
          <ac:spMkLst>
            <pc:docMk/>
            <pc:sldMk cId="2654621461" sldId="298"/>
            <ac:spMk id="91" creationId="{00000000-0000-0000-0000-000000000000}"/>
          </ac:spMkLst>
        </pc:spChg>
        <pc:graphicFrameChg chg="mod modGraphic">
          <ac:chgData name="Jireh Tseng" userId="S::tsengj@middleton.school.nz::eefb979d-fc0d-4dd5-ae9a-91b2ece0a753" providerId="AD" clId="Web-{A8456CCB-E4F9-B848-CD92-4173C6F75C7E}" dt="2022-04-14T04:17:27.701" v="1271"/>
          <ac:graphicFrameMkLst>
            <pc:docMk/>
            <pc:sldMk cId="2654621461" sldId="298"/>
            <ac:graphicFrameMk id="92" creationId="{00000000-0000-0000-0000-000000000000}"/>
          </ac:graphicFrameMkLst>
        </pc:graphicFrameChg>
      </pc:sldChg>
      <pc:sldChg chg="addSp delSp modSp add ord replId">
        <pc:chgData name="Jireh Tseng" userId="S::tsengj@middleton.school.nz::eefb979d-fc0d-4dd5-ae9a-91b2ece0a753" providerId="AD" clId="Web-{A8456CCB-E4F9-B848-CD92-4173C6F75C7E}" dt="2022-04-14T07:03:33.969" v="1300" actId="1076"/>
        <pc:sldMkLst>
          <pc:docMk/>
          <pc:sldMk cId="3904275858" sldId="299"/>
        </pc:sldMkLst>
        <pc:spChg chg="mod">
          <ac:chgData name="Jireh Tseng" userId="S::tsengj@middleton.school.nz::eefb979d-fc0d-4dd5-ae9a-91b2ece0a753" providerId="AD" clId="Web-{A8456CCB-E4F9-B848-CD92-4173C6F75C7E}" dt="2022-04-14T04:19:07.563" v="1281" actId="20577"/>
          <ac:spMkLst>
            <pc:docMk/>
            <pc:sldMk cId="3904275858" sldId="299"/>
            <ac:spMk id="2" creationId="{117C7ED0-CC09-82B1-98D7-D7AC8566A02D}"/>
          </ac:spMkLst>
        </pc:spChg>
        <pc:spChg chg="mod">
          <ac:chgData name="Jireh Tseng" userId="S::tsengj@middleton.school.nz::eefb979d-fc0d-4dd5-ae9a-91b2ece0a753" providerId="AD" clId="Web-{A8456CCB-E4F9-B848-CD92-4173C6F75C7E}" dt="2022-04-14T07:03:33.969" v="1300" actId="1076"/>
          <ac:spMkLst>
            <pc:docMk/>
            <pc:sldMk cId="3904275858" sldId="299"/>
            <ac:spMk id="4" creationId="{A1B3C866-DC84-97B0-47F0-CB76AF369A87}"/>
          </ac:spMkLst>
        </pc:spChg>
        <pc:spChg chg="add del mod">
          <ac:chgData name="Jireh Tseng" userId="S::tsengj@middleton.school.nz::eefb979d-fc0d-4dd5-ae9a-91b2ece0a753" providerId="AD" clId="Web-{A8456CCB-E4F9-B848-CD92-4173C6F75C7E}" dt="2022-04-14T05:35:35.126" v="1286"/>
          <ac:spMkLst>
            <pc:docMk/>
            <pc:sldMk cId="3904275858" sldId="299"/>
            <ac:spMk id="5" creationId="{CD315919-C025-41F7-D866-69B61EDFEB81}"/>
          </ac:spMkLst>
        </pc:spChg>
        <pc:picChg chg="add mod">
          <ac:chgData name="Jireh Tseng" userId="S::tsengj@middleton.school.nz::eefb979d-fc0d-4dd5-ae9a-91b2ece0a753" providerId="AD" clId="Web-{A8456CCB-E4F9-B848-CD92-4173C6F75C7E}" dt="2022-04-14T07:03:24.468" v="1297" actId="1076"/>
          <ac:picMkLst>
            <pc:docMk/>
            <pc:sldMk cId="3904275858" sldId="299"/>
            <ac:picMk id="3" creationId="{041A2549-562E-C76C-D867-EE58A51FA330}"/>
          </ac:picMkLst>
        </pc:picChg>
        <pc:picChg chg="del">
          <ac:chgData name="Jireh Tseng" userId="S::tsengj@middleton.school.nz::eefb979d-fc0d-4dd5-ae9a-91b2ece0a753" providerId="AD" clId="Web-{A8456CCB-E4F9-B848-CD92-4173C6F75C7E}" dt="2022-04-14T05:35:29.298" v="1282"/>
          <ac:picMkLst>
            <pc:docMk/>
            <pc:sldMk cId="3904275858" sldId="299"/>
            <ac:picMk id="3" creationId="{32005FF8-46FA-E696-97B7-3A4BE8249FC2}"/>
          </ac:picMkLst>
        </pc:picChg>
        <pc:picChg chg="add mod">
          <ac:chgData name="Jireh Tseng" userId="S::tsengj@middleton.school.nz::eefb979d-fc0d-4dd5-ae9a-91b2ece0a753" providerId="AD" clId="Web-{A8456CCB-E4F9-B848-CD92-4173C6F75C7E}" dt="2022-04-14T07:03:30.765" v="1299" actId="1076"/>
          <ac:picMkLst>
            <pc:docMk/>
            <pc:sldMk cId="3904275858" sldId="299"/>
            <ac:picMk id="6" creationId="{B2BD3EC1-BBF2-D357-3C1D-EB15C4887B26}"/>
          </ac:picMkLst>
        </pc:picChg>
      </pc:sldChg>
    </pc:docChg>
  </pc:docChgLst>
  <pc:docChgLst>
    <pc:chgData name="Jireh Tseng" userId="S::tsengj@middleton.school.nz::eefb979d-fc0d-4dd5-ae9a-91b2ece0a753" providerId="AD" clId="Web-{875F1A86-FE65-D4D7-73FA-68A3AC71E3A0}"/>
    <pc:docChg chg="addSld modSld">
      <pc:chgData name="Jireh Tseng" userId="S::tsengj@middleton.school.nz::eefb979d-fc0d-4dd5-ae9a-91b2ece0a753" providerId="AD" clId="Web-{875F1A86-FE65-D4D7-73FA-68A3AC71E3A0}" dt="2022-04-11T21:26:22.258" v="255"/>
      <pc:docMkLst>
        <pc:docMk/>
      </pc:docMkLst>
      <pc:sldChg chg="modSp">
        <pc:chgData name="Jireh Tseng" userId="S::tsengj@middleton.school.nz::eefb979d-fc0d-4dd5-ae9a-91b2ece0a753" providerId="AD" clId="Web-{875F1A86-FE65-D4D7-73FA-68A3AC71E3A0}" dt="2022-04-11T21:26:22.258" v="255"/>
        <pc:sldMkLst>
          <pc:docMk/>
          <pc:sldMk cId="2759596377" sldId="287"/>
        </pc:sldMkLst>
        <pc:graphicFrameChg chg="mod modGraphic">
          <ac:chgData name="Jireh Tseng" userId="S::tsengj@middleton.school.nz::eefb979d-fc0d-4dd5-ae9a-91b2ece0a753" providerId="AD" clId="Web-{875F1A86-FE65-D4D7-73FA-68A3AC71E3A0}" dt="2022-04-11T21:26:22.258" v="255"/>
          <ac:graphicFrameMkLst>
            <pc:docMk/>
            <pc:sldMk cId="2759596377" sldId="287"/>
            <ac:graphicFrameMk id="92" creationId="{00000000-0000-0000-0000-000000000000}"/>
          </ac:graphicFrameMkLst>
        </pc:graphicFrameChg>
      </pc:sldChg>
      <pc:sldChg chg="addSp delSp modSp new">
        <pc:chgData name="Jireh Tseng" userId="S::tsengj@middleton.school.nz::eefb979d-fc0d-4dd5-ae9a-91b2ece0a753" providerId="AD" clId="Web-{875F1A86-FE65-D4D7-73FA-68A3AC71E3A0}" dt="2022-04-11T21:16:33.664" v="125" actId="1076"/>
        <pc:sldMkLst>
          <pc:docMk/>
          <pc:sldMk cId="3742630380" sldId="288"/>
        </pc:sldMkLst>
        <pc:spChg chg="mod">
          <ac:chgData name="Jireh Tseng" userId="S::tsengj@middleton.school.nz::eefb979d-fc0d-4dd5-ae9a-91b2ece0a753" providerId="AD" clId="Web-{875F1A86-FE65-D4D7-73FA-68A3AC71E3A0}" dt="2022-04-11T21:09:37.591" v="21" actId="20577"/>
          <ac:spMkLst>
            <pc:docMk/>
            <pc:sldMk cId="3742630380" sldId="288"/>
            <ac:spMk id="2" creationId="{117C7ED0-CC09-82B1-98D7-D7AC8566A02D}"/>
          </ac:spMkLst>
        </pc:spChg>
        <pc:spChg chg="del mod">
          <ac:chgData name="Jireh Tseng" userId="S::tsengj@middleton.school.nz::eefb979d-fc0d-4dd5-ae9a-91b2ece0a753" providerId="AD" clId="Web-{875F1A86-FE65-D4D7-73FA-68A3AC71E3A0}" dt="2022-04-11T21:16:28.367" v="124"/>
          <ac:spMkLst>
            <pc:docMk/>
            <pc:sldMk cId="3742630380" sldId="288"/>
            <ac:spMk id="3" creationId="{07D14DCC-A221-C5D2-76B3-59FFE847553C}"/>
          </ac:spMkLst>
        </pc:spChg>
        <pc:spChg chg="add mod">
          <ac:chgData name="Jireh Tseng" userId="S::tsengj@middleton.school.nz::eefb979d-fc0d-4dd5-ae9a-91b2ece0a753" providerId="AD" clId="Web-{875F1A86-FE65-D4D7-73FA-68A3AC71E3A0}" dt="2022-04-11T21:16:33.664" v="125" actId="1076"/>
          <ac:spMkLst>
            <pc:docMk/>
            <pc:sldMk cId="3742630380" sldId="288"/>
            <ac:spMk id="4" creationId="{0676CC8F-07AC-7255-5C5C-4ABBBE9DE273}"/>
          </ac:spMkLst>
        </pc:spChg>
      </pc:sldChg>
    </pc:docChg>
  </pc:docChgLst>
  <pc:docChgLst>
    <pc:chgData name="Jireh Tseng" userId="S::tsengj@middleton.school.nz::eefb979d-fc0d-4dd5-ae9a-91b2ece0a753" providerId="AD" clId="Web-{79FF836F-5336-373D-FEEE-8D8299265C43}"/>
    <pc:docChg chg="modSld">
      <pc:chgData name="Jireh Tseng" userId="S::tsengj@middleton.school.nz::eefb979d-fc0d-4dd5-ae9a-91b2ece0a753" providerId="AD" clId="Web-{79FF836F-5336-373D-FEEE-8D8299265C43}" dt="2022-05-03T04:56:53.750" v="200" actId="20577"/>
      <pc:docMkLst>
        <pc:docMk/>
      </pc:docMkLst>
      <pc:sldChg chg="delSp">
        <pc:chgData name="Jireh Tseng" userId="S::tsengj@middleton.school.nz::eefb979d-fc0d-4dd5-ae9a-91b2ece0a753" providerId="AD" clId="Web-{79FF836F-5336-373D-FEEE-8D8299265C43}" dt="2022-05-03T04:56:05.015" v="199"/>
        <pc:sldMkLst>
          <pc:docMk/>
          <pc:sldMk cId="3760331451" sldId="260"/>
        </pc:sldMkLst>
        <pc:picChg chg="del">
          <ac:chgData name="Jireh Tseng" userId="S::tsengj@middleton.school.nz::eefb979d-fc0d-4dd5-ae9a-91b2ece0a753" providerId="AD" clId="Web-{79FF836F-5336-373D-FEEE-8D8299265C43}" dt="2022-05-03T04:20:39.174" v="0"/>
          <ac:picMkLst>
            <pc:docMk/>
            <pc:sldMk cId="3760331451" sldId="260"/>
            <ac:picMk id="3" creationId="{7578DF5D-5BCC-4B37-9133-7404DA9CE531}"/>
          </ac:picMkLst>
        </pc:picChg>
        <pc:picChg chg="del">
          <ac:chgData name="Jireh Tseng" userId="S::tsengj@middleton.school.nz::eefb979d-fc0d-4dd5-ae9a-91b2ece0a753" providerId="AD" clId="Web-{79FF836F-5336-373D-FEEE-8D8299265C43}" dt="2022-05-03T04:56:05.015" v="199"/>
          <ac:picMkLst>
            <pc:docMk/>
            <pc:sldMk cId="3760331451" sldId="260"/>
            <ac:picMk id="5" creationId="{DA4AF9FA-9E3C-444C-8D87-519C4FEDB3A7}"/>
          </ac:picMkLst>
        </pc:picChg>
      </pc:sldChg>
      <pc:sldChg chg="addSp delSp modSp">
        <pc:chgData name="Jireh Tseng" userId="S::tsengj@middleton.school.nz::eefb979d-fc0d-4dd5-ae9a-91b2ece0a753" providerId="AD" clId="Web-{79FF836F-5336-373D-FEEE-8D8299265C43}" dt="2022-05-03T04:49:31.817" v="62" actId="1076"/>
        <pc:sldMkLst>
          <pc:docMk/>
          <pc:sldMk cId="0" sldId="268"/>
        </pc:sldMkLst>
        <pc:spChg chg="add mod">
          <ac:chgData name="Jireh Tseng" userId="S::tsengj@middleton.school.nz::eefb979d-fc0d-4dd5-ae9a-91b2ece0a753" providerId="AD" clId="Web-{79FF836F-5336-373D-FEEE-8D8299265C43}" dt="2022-05-03T04:49:31.817" v="62" actId="1076"/>
          <ac:spMkLst>
            <pc:docMk/>
            <pc:sldMk cId="0" sldId="268"/>
            <ac:spMk id="6" creationId="{9B25511D-50ED-F38E-0FC5-F9BA20706742}"/>
          </ac:spMkLst>
        </pc:spChg>
        <pc:picChg chg="del">
          <ac:chgData name="Jireh Tseng" userId="S::tsengj@middleton.school.nz::eefb979d-fc0d-4dd5-ae9a-91b2ece0a753" providerId="AD" clId="Web-{79FF836F-5336-373D-FEEE-8D8299265C43}" dt="2022-05-03T04:33:54.746" v="21"/>
          <ac:picMkLst>
            <pc:docMk/>
            <pc:sldMk cId="0" sldId="268"/>
            <ac:picMk id="2" creationId="{6A484709-C50D-4D4E-A116-F1A8E11C293C}"/>
          </ac:picMkLst>
        </pc:picChg>
        <pc:picChg chg="add mod ord">
          <ac:chgData name="Jireh Tseng" userId="S::tsengj@middleton.school.nz::eefb979d-fc0d-4dd5-ae9a-91b2ece0a753" providerId="AD" clId="Web-{79FF836F-5336-373D-FEEE-8D8299265C43}" dt="2022-05-03T04:48:48.675" v="45" actId="1076"/>
          <ac:picMkLst>
            <pc:docMk/>
            <pc:sldMk cId="0" sldId="268"/>
            <ac:picMk id="4" creationId="{F2F882F1-599C-0034-1464-7A564C0077FA}"/>
          </ac:picMkLst>
        </pc:picChg>
      </pc:sldChg>
      <pc:sldChg chg="modSp">
        <pc:chgData name="Jireh Tseng" userId="S::tsengj@middleton.school.nz::eefb979d-fc0d-4dd5-ae9a-91b2ece0a753" providerId="AD" clId="Web-{79FF836F-5336-373D-FEEE-8D8299265C43}" dt="2022-05-03T04:55:42.045" v="198"/>
        <pc:sldMkLst>
          <pc:docMk/>
          <pc:sldMk cId="101173362" sldId="276"/>
        </pc:sldMkLst>
        <pc:graphicFrameChg chg="mod modGraphic">
          <ac:chgData name="Jireh Tseng" userId="S::tsengj@middleton.school.nz::eefb979d-fc0d-4dd5-ae9a-91b2ece0a753" providerId="AD" clId="Web-{79FF836F-5336-373D-FEEE-8D8299265C43}" dt="2022-05-03T04:55:42.045" v="198"/>
          <ac:graphicFrameMkLst>
            <pc:docMk/>
            <pc:sldMk cId="101173362" sldId="276"/>
            <ac:graphicFrameMk id="92" creationId="{00000000-0000-0000-0000-000000000000}"/>
          </ac:graphicFrameMkLst>
        </pc:graphicFrameChg>
      </pc:sldChg>
      <pc:sldChg chg="addSp delSp modSp">
        <pc:chgData name="Jireh Tseng" userId="S::tsengj@middleton.school.nz::eefb979d-fc0d-4dd5-ae9a-91b2ece0a753" providerId="AD" clId="Web-{79FF836F-5336-373D-FEEE-8D8299265C43}" dt="2022-05-03T04:29:23.833" v="17" actId="14100"/>
        <pc:sldMkLst>
          <pc:docMk/>
          <pc:sldMk cId="1175070000" sldId="277"/>
        </pc:sldMkLst>
        <pc:spChg chg="mod">
          <ac:chgData name="Jireh Tseng" userId="S::tsengj@middleton.school.nz::eefb979d-fc0d-4dd5-ae9a-91b2ece0a753" providerId="AD" clId="Web-{79FF836F-5336-373D-FEEE-8D8299265C43}" dt="2022-05-03T04:29:23.833" v="17" actId="14100"/>
          <ac:spMkLst>
            <pc:docMk/>
            <pc:sldMk cId="1175070000" sldId="277"/>
            <ac:spMk id="33" creationId="{84D46624-14F3-B1FD-29CD-2AEE950E0DAB}"/>
          </ac:spMkLst>
        </pc:spChg>
        <pc:picChg chg="del">
          <ac:chgData name="Jireh Tseng" userId="S::tsengj@middleton.school.nz::eefb979d-fc0d-4dd5-ae9a-91b2ece0a753" providerId="AD" clId="Web-{79FF836F-5336-373D-FEEE-8D8299265C43}" dt="2022-05-03T04:20:46.111" v="1"/>
          <ac:picMkLst>
            <pc:docMk/>
            <pc:sldMk cId="1175070000" sldId="277"/>
            <ac:picMk id="2" creationId="{64A1AA31-E2FE-562B-F54B-A4875C6D1BA2}"/>
          </ac:picMkLst>
        </pc:picChg>
        <pc:picChg chg="add del mod ord">
          <ac:chgData name="Jireh Tseng" userId="S::tsengj@middleton.school.nz::eefb979d-fc0d-4dd5-ae9a-91b2ece0a753" providerId="AD" clId="Web-{79FF836F-5336-373D-FEEE-8D8299265C43}" dt="2022-05-03T04:28:50.160" v="10"/>
          <ac:picMkLst>
            <pc:docMk/>
            <pc:sldMk cId="1175070000" sldId="277"/>
            <ac:picMk id="2" creationId="{E018AEA1-2B6C-C8F0-F467-DA59B1D2C3DD}"/>
          </ac:picMkLst>
        </pc:picChg>
        <pc:picChg chg="add mod ord">
          <ac:chgData name="Jireh Tseng" userId="S::tsengj@middleton.school.nz::eefb979d-fc0d-4dd5-ae9a-91b2ece0a753" providerId="AD" clId="Web-{79FF836F-5336-373D-FEEE-8D8299265C43}" dt="2022-05-03T04:29:14.973" v="16" actId="1076"/>
          <ac:picMkLst>
            <pc:docMk/>
            <pc:sldMk cId="1175070000" sldId="277"/>
            <ac:picMk id="6" creationId="{94B3899E-4040-3CC9-87FC-81E3B95B649C}"/>
          </ac:picMkLst>
        </pc:picChg>
      </pc:sldChg>
      <pc:sldChg chg="addSp delSp modSp">
        <pc:chgData name="Jireh Tseng" userId="S::tsengj@middleton.school.nz::eefb979d-fc0d-4dd5-ae9a-91b2ece0a753" providerId="AD" clId="Web-{79FF836F-5336-373D-FEEE-8D8299265C43}" dt="2022-05-03T04:55:14.951" v="196" actId="14100"/>
        <pc:sldMkLst>
          <pc:docMk/>
          <pc:sldMk cId="636464997" sldId="280"/>
        </pc:sldMkLst>
        <pc:spChg chg="mod">
          <ac:chgData name="Jireh Tseng" userId="S::tsengj@middleton.school.nz::eefb979d-fc0d-4dd5-ae9a-91b2ece0a753" providerId="AD" clId="Web-{79FF836F-5336-373D-FEEE-8D8299265C43}" dt="2022-05-03T04:53:42.042" v="178" actId="14100"/>
          <ac:spMkLst>
            <pc:docMk/>
            <pc:sldMk cId="636464997" sldId="280"/>
            <ac:spMk id="6" creationId="{3565F284-A787-F0CF-38CB-57228454B7AE}"/>
          </ac:spMkLst>
        </pc:spChg>
        <pc:spChg chg="mod">
          <ac:chgData name="Jireh Tseng" userId="S::tsengj@middleton.school.nz::eefb979d-fc0d-4dd5-ae9a-91b2ece0a753" providerId="AD" clId="Web-{79FF836F-5336-373D-FEEE-8D8299265C43}" dt="2022-05-03T04:53:53.058" v="181" actId="14100"/>
          <ac:spMkLst>
            <pc:docMk/>
            <pc:sldMk cId="636464997" sldId="280"/>
            <ac:spMk id="7" creationId="{4D103BE5-5B45-E7C9-632C-9C5FC730006D}"/>
          </ac:spMkLst>
        </pc:spChg>
        <pc:spChg chg="mod">
          <ac:chgData name="Jireh Tseng" userId="S::tsengj@middleton.school.nz::eefb979d-fc0d-4dd5-ae9a-91b2ece0a753" providerId="AD" clId="Web-{79FF836F-5336-373D-FEEE-8D8299265C43}" dt="2022-05-03T04:51:51.383" v="165" actId="14100"/>
          <ac:spMkLst>
            <pc:docMk/>
            <pc:sldMk cId="636464997" sldId="280"/>
            <ac:spMk id="11" creationId="{8B6E8C10-C976-3C2A-CBAA-F2F9C9CD6291}"/>
          </ac:spMkLst>
        </pc:spChg>
        <pc:spChg chg="mod">
          <ac:chgData name="Jireh Tseng" userId="S::tsengj@middleton.school.nz::eefb979d-fc0d-4dd5-ae9a-91b2ece0a753" providerId="AD" clId="Web-{79FF836F-5336-373D-FEEE-8D8299265C43}" dt="2022-05-03T04:51:57.618" v="167" actId="14100"/>
          <ac:spMkLst>
            <pc:docMk/>
            <pc:sldMk cId="636464997" sldId="280"/>
            <ac:spMk id="12" creationId="{E0682261-9A33-6C28-FCD4-08B28FE46CE9}"/>
          </ac:spMkLst>
        </pc:spChg>
        <pc:spChg chg="mod">
          <ac:chgData name="Jireh Tseng" userId="S::tsengj@middleton.school.nz::eefb979d-fc0d-4dd5-ae9a-91b2ece0a753" providerId="AD" clId="Web-{79FF836F-5336-373D-FEEE-8D8299265C43}" dt="2022-05-03T04:54:11.949" v="185" actId="14100"/>
          <ac:spMkLst>
            <pc:docMk/>
            <pc:sldMk cId="636464997" sldId="280"/>
            <ac:spMk id="16" creationId="{F3669E52-6F15-24F9-9B1B-2B04E5AA9525}"/>
          </ac:spMkLst>
        </pc:spChg>
        <pc:spChg chg="mod">
          <ac:chgData name="Jireh Tseng" userId="S::tsengj@middleton.school.nz::eefb979d-fc0d-4dd5-ae9a-91b2ece0a753" providerId="AD" clId="Web-{79FF836F-5336-373D-FEEE-8D8299265C43}" dt="2022-05-03T04:54:16.246" v="186" actId="14100"/>
          <ac:spMkLst>
            <pc:docMk/>
            <pc:sldMk cId="636464997" sldId="280"/>
            <ac:spMk id="17" creationId="{5A503DB2-E7D5-8AAF-3554-715479DDE452}"/>
          </ac:spMkLst>
        </pc:spChg>
        <pc:spChg chg="mod">
          <ac:chgData name="Jireh Tseng" userId="S::tsengj@middleton.school.nz::eefb979d-fc0d-4dd5-ae9a-91b2ece0a753" providerId="AD" clId="Web-{79FF836F-5336-373D-FEEE-8D8299265C43}" dt="2022-05-03T04:55:14.951" v="196" actId="14100"/>
          <ac:spMkLst>
            <pc:docMk/>
            <pc:sldMk cId="636464997" sldId="280"/>
            <ac:spMk id="18" creationId="{36AC13FC-B24D-6C72-F049-D0B8A6DCC146}"/>
          </ac:spMkLst>
        </pc:spChg>
        <pc:graphicFrameChg chg="add del mod">
          <ac:chgData name="Jireh Tseng" userId="S::tsengj@middleton.school.nz::eefb979d-fc0d-4dd5-ae9a-91b2ece0a753" providerId="AD" clId="Web-{79FF836F-5336-373D-FEEE-8D8299265C43}" dt="2022-05-03T04:50:56.600" v="123"/>
          <ac:graphicFrameMkLst>
            <pc:docMk/>
            <pc:sldMk cId="636464997" sldId="280"/>
            <ac:graphicFrameMk id="23" creationId="{96E7BE6D-F5B2-A06E-1A69-AB70AABB5884}"/>
          </ac:graphicFrameMkLst>
        </pc:graphicFrameChg>
        <pc:graphicFrameChg chg="add del mod modGraphic">
          <ac:chgData name="Jireh Tseng" userId="S::tsengj@middleton.school.nz::eefb979d-fc0d-4dd5-ae9a-91b2ece0a753" providerId="AD" clId="Web-{79FF836F-5336-373D-FEEE-8D8299265C43}" dt="2022-05-03T04:51:39.555" v="162"/>
          <ac:graphicFrameMkLst>
            <pc:docMk/>
            <pc:sldMk cId="636464997" sldId="280"/>
            <ac:graphicFrameMk id="92" creationId="{00000000-0000-0000-0000-000000000000}"/>
          </ac:graphicFrameMkLst>
        </pc:graphicFrameChg>
        <pc:picChg chg="del">
          <ac:chgData name="Jireh Tseng" userId="S::tsengj@middleton.school.nz::eefb979d-fc0d-4dd5-ae9a-91b2ece0a753" providerId="AD" clId="Web-{79FF836F-5336-373D-FEEE-8D8299265C43}" dt="2022-05-03T04:33:43.824" v="18"/>
          <ac:picMkLst>
            <pc:docMk/>
            <pc:sldMk cId="636464997" sldId="280"/>
            <ac:picMk id="2" creationId="{E234CF7E-755D-A7C1-222C-9E7262D0F15C}"/>
          </ac:picMkLst>
        </pc:picChg>
        <pc:picChg chg="del">
          <ac:chgData name="Jireh Tseng" userId="S::tsengj@middleton.school.nz::eefb979d-fc0d-4dd5-ae9a-91b2ece0a753" providerId="AD" clId="Web-{79FF836F-5336-373D-FEEE-8D8299265C43}" dt="2022-05-03T04:33:45.480" v="19"/>
          <ac:picMkLst>
            <pc:docMk/>
            <pc:sldMk cId="636464997" sldId="280"/>
            <ac:picMk id="3" creationId="{3E21A60A-1E62-9B76-5D91-CDCC9DCF57CB}"/>
          </ac:picMkLst>
        </pc:picChg>
        <pc:picChg chg="add del mod ord">
          <ac:chgData name="Jireh Tseng" userId="S::tsengj@middleton.school.nz::eefb979d-fc0d-4dd5-ae9a-91b2ece0a753" providerId="AD" clId="Web-{79FF836F-5336-373D-FEEE-8D8299265C43}" dt="2022-05-03T04:52:01.244" v="168"/>
          <ac:picMkLst>
            <pc:docMk/>
            <pc:sldMk cId="636464997" sldId="280"/>
            <ac:picMk id="9" creationId="{A85D5029-2492-38BB-873A-7D8749A32C08}"/>
          </ac:picMkLst>
        </pc:picChg>
        <pc:picChg chg="add del mod ord">
          <ac:chgData name="Jireh Tseng" userId="S::tsengj@middleton.school.nz::eefb979d-fc0d-4dd5-ae9a-91b2ece0a753" providerId="AD" clId="Web-{79FF836F-5336-373D-FEEE-8D8299265C43}" dt="2022-05-03T04:54:21.028" v="187"/>
          <ac:picMkLst>
            <pc:docMk/>
            <pc:sldMk cId="636464997" sldId="280"/>
            <ac:picMk id="21" creationId="{067AAB1A-20E2-A203-F47B-D339B4C9197A}"/>
          </ac:picMkLst>
        </pc:picChg>
        <pc:picChg chg="add mod ord">
          <ac:chgData name="Jireh Tseng" userId="S::tsengj@middleton.school.nz::eefb979d-fc0d-4dd5-ae9a-91b2ece0a753" providerId="AD" clId="Web-{79FF836F-5336-373D-FEEE-8D8299265C43}" dt="2022-05-03T04:53:32.058" v="176" actId="1076"/>
          <ac:picMkLst>
            <pc:docMk/>
            <pc:sldMk cId="636464997" sldId="280"/>
            <ac:picMk id="24" creationId="{A5674F0D-17A3-9C38-AF46-C03ECE3FC649}"/>
          </ac:picMkLst>
        </pc:picChg>
        <pc:picChg chg="add mod ord">
          <ac:chgData name="Jireh Tseng" userId="S::tsengj@middleton.school.nz::eefb979d-fc0d-4dd5-ae9a-91b2ece0a753" providerId="AD" clId="Web-{79FF836F-5336-373D-FEEE-8D8299265C43}" dt="2022-05-03T04:55:11.091" v="195" actId="1076"/>
          <ac:picMkLst>
            <pc:docMk/>
            <pc:sldMk cId="636464997" sldId="280"/>
            <ac:picMk id="25" creationId="{5B77AB6A-DB68-B7C8-9464-470AA11FD2FA}"/>
          </ac:picMkLst>
        </pc:picChg>
        <pc:cxnChg chg="mod">
          <ac:chgData name="Jireh Tseng" userId="S::tsengj@middleton.school.nz::eefb979d-fc0d-4dd5-ae9a-91b2ece0a753" providerId="AD" clId="Web-{79FF836F-5336-373D-FEEE-8D8299265C43}" dt="2022-05-03T04:53:47.324" v="179" actId="14100"/>
          <ac:cxnSpMkLst>
            <pc:docMk/>
            <pc:sldMk cId="636464997" sldId="280"/>
            <ac:cxnSpMk id="4" creationId="{FAFED4A7-A9B5-30E7-CED5-2F7F88B17EE4}"/>
          </ac:cxnSpMkLst>
        </pc:cxnChg>
        <pc:cxnChg chg="mod">
          <ac:chgData name="Jireh Tseng" userId="S::tsengj@middleton.school.nz::eefb979d-fc0d-4dd5-ae9a-91b2ece0a753" providerId="AD" clId="Web-{79FF836F-5336-373D-FEEE-8D8299265C43}" dt="2022-05-03T04:53:56.230" v="182" actId="14100"/>
          <ac:cxnSpMkLst>
            <pc:docMk/>
            <pc:sldMk cId="636464997" sldId="280"/>
            <ac:cxnSpMk id="10" creationId="{2178EA7A-8C3A-4C7F-F939-A728F5155991}"/>
          </ac:cxnSpMkLst>
        </pc:cxnChg>
        <pc:cxnChg chg="mod">
          <ac:chgData name="Jireh Tseng" userId="S::tsengj@middleton.school.nz::eefb979d-fc0d-4dd5-ae9a-91b2ece0a753" providerId="AD" clId="Web-{79FF836F-5336-373D-FEEE-8D8299265C43}" dt="2022-05-03T04:51:48.711" v="164" actId="14100"/>
          <ac:cxnSpMkLst>
            <pc:docMk/>
            <pc:sldMk cId="636464997" sldId="280"/>
            <ac:cxnSpMk id="14" creationId="{331DC64A-26E8-3D90-483D-1C11673842EC}"/>
          </ac:cxnSpMkLst>
        </pc:cxnChg>
        <pc:cxnChg chg="mod">
          <ac:chgData name="Jireh Tseng" userId="S::tsengj@middleton.school.nz::eefb979d-fc0d-4dd5-ae9a-91b2ece0a753" providerId="AD" clId="Web-{79FF836F-5336-373D-FEEE-8D8299265C43}" dt="2022-05-03T04:54:08.918" v="184" actId="14100"/>
          <ac:cxnSpMkLst>
            <pc:docMk/>
            <pc:sldMk cId="636464997" sldId="280"/>
            <ac:cxnSpMk id="19" creationId="{522FD415-D4BA-8CEB-3E62-366A39E04169}"/>
          </ac:cxnSpMkLst>
        </pc:cxnChg>
        <pc:cxnChg chg="mod">
          <ac:chgData name="Jireh Tseng" userId="S::tsengj@middleton.school.nz::eefb979d-fc0d-4dd5-ae9a-91b2ece0a753" providerId="AD" clId="Web-{79FF836F-5336-373D-FEEE-8D8299265C43}" dt="2022-05-03T04:54:46.278" v="189" actId="14100"/>
          <ac:cxnSpMkLst>
            <pc:docMk/>
            <pc:sldMk cId="636464997" sldId="280"/>
            <ac:cxnSpMk id="20" creationId="{28E3688F-F336-9BF4-617B-B203A30F20ED}"/>
          </ac:cxnSpMkLst>
        </pc:cxnChg>
      </pc:sldChg>
      <pc:sldChg chg="delSp modSp">
        <pc:chgData name="Jireh Tseng" userId="S::tsengj@middleton.school.nz::eefb979d-fc0d-4dd5-ae9a-91b2ece0a753" providerId="AD" clId="Web-{79FF836F-5336-373D-FEEE-8D8299265C43}" dt="2022-05-03T04:56:53.750" v="200" actId="20577"/>
        <pc:sldMkLst>
          <pc:docMk/>
          <pc:sldMk cId="1732950584" sldId="281"/>
        </pc:sldMkLst>
        <pc:spChg chg="mod">
          <ac:chgData name="Jireh Tseng" userId="S::tsengj@middleton.school.nz::eefb979d-fc0d-4dd5-ae9a-91b2ece0a753" providerId="AD" clId="Web-{79FF836F-5336-373D-FEEE-8D8299265C43}" dt="2022-05-03T04:56:53.750" v="200" actId="20577"/>
          <ac:spMkLst>
            <pc:docMk/>
            <pc:sldMk cId="1732950584" sldId="281"/>
            <ac:spMk id="86" creationId="{00000000-0000-0000-0000-000000000000}"/>
          </ac:spMkLst>
        </pc:spChg>
        <pc:picChg chg="del">
          <ac:chgData name="Jireh Tseng" userId="S::tsengj@middleton.school.nz::eefb979d-fc0d-4dd5-ae9a-91b2ece0a753" providerId="AD" clId="Web-{79FF836F-5336-373D-FEEE-8D8299265C43}" dt="2022-05-03T04:33:49.605" v="20"/>
          <ac:picMkLst>
            <pc:docMk/>
            <pc:sldMk cId="1732950584" sldId="281"/>
            <ac:picMk id="4" creationId="{E5C81E07-4E1E-4823-E30E-0F12B7098C51}"/>
          </ac:picMkLst>
        </pc:picChg>
      </pc:sldChg>
    </pc:docChg>
  </pc:docChgLst>
  <pc:docChgLst>
    <pc:chgData name="Jireh Tseng" userId="eefb979d-fc0d-4dd5-ae9a-91b2ece0a753" providerId="ADAL" clId="{F3FDAC0E-9B55-446C-854B-59BF7CB03B46}"/>
    <pc:docChg chg="undo custSel addSld delSld modSld">
      <pc:chgData name="Jireh Tseng" userId="eefb979d-fc0d-4dd5-ae9a-91b2ece0a753" providerId="ADAL" clId="{F3FDAC0E-9B55-446C-854B-59BF7CB03B46}" dt="2022-05-09T21:32:37.107" v="1780" actId="1076"/>
      <pc:docMkLst>
        <pc:docMk/>
      </pc:docMkLst>
      <pc:sldChg chg="addSp delSp modSp mod">
        <pc:chgData name="Jireh Tseng" userId="eefb979d-fc0d-4dd5-ae9a-91b2ece0a753" providerId="ADAL" clId="{F3FDAC0E-9B55-446C-854B-59BF7CB03B46}" dt="2022-05-09T21:26:10.851" v="1606" actId="478"/>
        <pc:sldMkLst>
          <pc:docMk/>
          <pc:sldMk cId="1732950584" sldId="281"/>
        </pc:sldMkLst>
        <pc:spChg chg="del">
          <ac:chgData name="Jireh Tseng" userId="eefb979d-fc0d-4dd5-ae9a-91b2ece0a753" providerId="ADAL" clId="{F3FDAC0E-9B55-446C-854B-59BF7CB03B46}" dt="2022-05-09T21:26:10.851" v="1606" actId="478"/>
          <ac:spMkLst>
            <pc:docMk/>
            <pc:sldMk cId="1732950584" sldId="281"/>
            <ac:spMk id="2" creationId="{A049592B-FA6B-6741-CAF5-FDA005492C6B}"/>
          </ac:spMkLst>
        </pc:spChg>
        <pc:picChg chg="del">
          <ac:chgData name="Jireh Tseng" userId="eefb979d-fc0d-4dd5-ae9a-91b2ece0a753" providerId="ADAL" clId="{F3FDAC0E-9B55-446C-854B-59BF7CB03B46}" dt="2022-05-08T23:26:32.754" v="1" actId="478"/>
          <ac:picMkLst>
            <pc:docMk/>
            <pc:sldMk cId="1732950584" sldId="281"/>
            <ac:picMk id="3" creationId="{5637524A-0934-725D-BFCD-66AF1F36C1B5}"/>
          </ac:picMkLst>
        </pc:picChg>
        <pc:picChg chg="add mod">
          <ac:chgData name="Jireh Tseng" userId="eefb979d-fc0d-4dd5-ae9a-91b2ece0a753" providerId="ADAL" clId="{F3FDAC0E-9B55-446C-854B-59BF7CB03B46}" dt="2022-05-08T23:27:08.594" v="4" actId="1076"/>
          <ac:picMkLst>
            <pc:docMk/>
            <pc:sldMk cId="1732950584" sldId="281"/>
            <ac:picMk id="5" creationId="{E28F0CE6-02A2-80E8-C747-E9C2A2D6C594}"/>
          </ac:picMkLst>
        </pc:picChg>
      </pc:sldChg>
      <pc:sldChg chg="addSp delSp modSp mod">
        <pc:chgData name="Jireh Tseng" userId="eefb979d-fc0d-4dd5-ae9a-91b2ece0a753" providerId="ADAL" clId="{F3FDAC0E-9B55-446C-854B-59BF7CB03B46}" dt="2022-05-09T21:07:20.136" v="515" actId="20577"/>
        <pc:sldMkLst>
          <pc:docMk/>
          <pc:sldMk cId="3778962545" sldId="282"/>
        </pc:sldMkLst>
        <pc:spChg chg="del">
          <ac:chgData name="Jireh Tseng" userId="eefb979d-fc0d-4dd5-ae9a-91b2ece0a753" providerId="ADAL" clId="{F3FDAC0E-9B55-446C-854B-59BF7CB03B46}" dt="2022-05-09T21:00:23.772" v="196" actId="478"/>
          <ac:spMkLst>
            <pc:docMk/>
            <pc:sldMk cId="3778962545" sldId="282"/>
            <ac:spMk id="2" creationId="{287D648C-5976-1610-3FA0-AEF117B27B93}"/>
          </ac:spMkLst>
        </pc:spChg>
        <pc:spChg chg="add mod">
          <ac:chgData name="Jireh Tseng" userId="eefb979d-fc0d-4dd5-ae9a-91b2ece0a753" providerId="ADAL" clId="{F3FDAC0E-9B55-446C-854B-59BF7CB03B46}" dt="2022-05-09T21:06:02.675" v="494" actId="20577"/>
          <ac:spMkLst>
            <pc:docMk/>
            <pc:sldMk cId="3778962545" sldId="282"/>
            <ac:spMk id="5" creationId="{2B6F785A-186D-8BA2-513F-1C7C57ECC50E}"/>
          </ac:spMkLst>
        </pc:spChg>
        <pc:graphicFrameChg chg="modGraphic">
          <ac:chgData name="Jireh Tseng" userId="eefb979d-fc0d-4dd5-ae9a-91b2ece0a753" providerId="ADAL" clId="{F3FDAC0E-9B55-446C-854B-59BF7CB03B46}" dt="2022-05-09T21:07:20.136" v="515" actId="20577"/>
          <ac:graphicFrameMkLst>
            <pc:docMk/>
            <pc:sldMk cId="3778962545" sldId="282"/>
            <ac:graphicFrameMk id="92" creationId="{00000000-0000-0000-0000-000000000000}"/>
          </ac:graphicFrameMkLst>
        </pc:graphicFrameChg>
      </pc:sldChg>
      <pc:sldChg chg="addSp delSp modSp mod">
        <pc:chgData name="Jireh Tseng" userId="eefb979d-fc0d-4dd5-ae9a-91b2ece0a753" providerId="ADAL" clId="{F3FDAC0E-9B55-446C-854B-59BF7CB03B46}" dt="2022-05-09T21:15:03.849" v="643" actId="1076"/>
        <pc:sldMkLst>
          <pc:docMk/>
          <pc:sldMk cId="2568554082" sldId="283"/>
        </pc:sldMkLst>
        <pc:spChg chg="mod">
          <ac:chgData name="Jireh Tseng" userId="eefb979d-fc0d-4dd5-ae9a-91b2ece0a753" providerId="ADAL" clId="{F3FDAC0E-9B55-446C-854B-59BF7CB03B46}" dt="2022-05-09T21:01:25.056" v="214" actId="1076"/>
          <ac:spMkLst>
            <pc:docMk/>
            <pc:sldMk cId="2568554082" sldId="283"/>
            <ac:spMk id="3" creationId="{6BE7D083-107B-9598-9BED-5E001A7543AF}"/>
          </ac:spMkLst>
        </pc:spChg>
        <pc:spChg chg="add mod">
          <ac:chgData name="Jireh Tseng" userId="eefb979d-fc0d-4dd5-ae9a-91b2ece0a753" providerId="ADAL" clId="{F3FDAC0E-9B55-446C-854B-59BF7CB03B46}" dt="2022-05-09T21:03:00.477" v="318" actId="1076"/>
          <ac:spMkLst>
            <pc:docMk/>
            <pc:sldMk cId="2568554082" sldId="283"/>
            <ac:spMk id="22" creationId="{7457AB83-395C-9A79-EA12-CE122EDDD7E4}"/>
          </ac:spMkLst>
        </pc:spChg>
        <pc:spChg chg="add mod">
          <ac:chgData name="Jireh Tseng" userId="eefb979d-fc0d-4dd5-ae9a-91b2ece0a753" providerId="ADAL" clId="{F3FDAC0E-9B55-446C-854B-59BF7CB03B46}" dt="2022-05-09T21:03:16.621" v="324" actId="1076"/>
          <ac:spMkLst>
            <pc:docMk/>
            <pc:sldMk cId="2568554082" sldId="283"/>
            <ac:spMk id="23" creationId="{71F8A1D9-9781-C01B-7237-80964ECC78EF}"/>
          </ac:spMkLst>
        </pc:spChg>
        <pc:spChg chg="add mod">
          <ac:chgData name="Jireh Tseng" userId="eefb979d-fc0d-4dd5-ae9a-91b2ece0a753" providerId="ADAL" clId="{F3FDAC0E-9B55-446C-854B-59BF7CB03B46}" dt="2022-05-09T21:03:28.033" v="327" actId="14100"/>
          <ac:spMkLst>
            <pc:docMk/>
            <pc:sldMk cId="2568554082" sldId="283"/>
            <ac:spMk id="24" creationId="{4D6A558B-C73D-72EE-FAEF-32F8C2A01048}"/>
          </ac:spMkLst>
        </pc:spChg>
        <pc:spChg chg="add del mod">
          <ac:chgData name="Jireh Tseng" userId="eefb979d-fc0d-4dd5-ae9a-91b2ece0a753" providerId="ADAL" clId="{F3FDAC0E-9B55-446C-854B-59BF7CB03B46}" dt="2022-05-09T21:03:35.148" v="329" actId="478"/>
          <ac:spMkLst>
            <pc:docMk/>
            <pc:sldMk cId="2568554082" sldId="283"/>
            <ac:spMk id="25" creationId="{C15547BB-71D8-4F6A-0829-4ADAFB728427}"/>
          </ac:spMkLst>
        </pc:spChg>
        <pc:spChg chg="add mod">
          <ac:chgData name="Jireh Tseng" userId="eefb979d-fc0d-4dd5-ae9a-91b2ece0a753" providerId="ADAL" clId="{F3FDAC0E-9B55-446C-854B-59BF7CB03B46}" dt="2022-05-09T21:03:50.444" v="331" actId="1076"/>
          <ac:spMkLst>
            <pc:docMk/>
            <pc:sldMk cId="2568554082" sldId="283"/>
            <ac:spMk id="26" creationId="{573A0DE3-CBBF-E186-7A3D-804F4597496C}"/>
          </ac:spMkLst>
        </pc:spChg>
        <pc:spChg chg="add mod">
          <ac:chgData name="Jireh Tseng" userId="eefb979d-fc0d-4dd5-ae9a-91b2ece0a753" providerId="ADAL" clId="{F3FDAC0E-9B55-446C-854B-59BF7CB03B46}" dt="2022-05-09T21:03:55.611" v="333" actId="1076"/>
          <ac:spMkLst>
            <pc:docMk/>
            <pc:sldMk cId="2568554082" sldId="283"/>
            <ac:spMk id="27" creationId="{25A33C74-46D6-4C83-ABC8-F88193BFCC64}"/>
          </ac:spMkLst>
        </pc:spChg>
        <pc:spChg chg="add mod">
          <ac:chgData name="Jireh Tseng" userId="eefb979d-fc0d-4dd5-ae9a-91b2ece0a753" providerId="ADAL" clId="{F3FDAC0E-9B55-446C-854B-59BF7CB03B46}" dt="2022-05-09T21:04:25.469" v="337" actId="1076"/>
          <ac:spMkLst>
            <pc:docMk/>
            <pc:sldMk cId="2568554082" sldId="283"/>
            <ac:spMk id="28" creationId="{05FDEE1E-2922-79D8-9713-CACD4CB982B5}"/>
          </ac:spMkLst>
        </pc:spChg>
        <pc:spChg chg="add mod">
          <ac:chgData name="Jireh Tseng" userId="eefb979d-fc0d-4dd5-ae9a-91b2ece0a753" providerId="ADAL" clId="{F3FDAC0E-9B55-446C-854B-59BF7CB03B46}" dt="2022-05-09T21:04:36.662" v="340" actId="1076"/>
          <ac:spMkLst>
            <pc:docMk/>
            <pc:sldMk cId="2568554082" sldId="283"/>
            <ac:spMk id="29" creationId="{4F2B74BA-8A72-BCDB-1BC6-0AC2C307B293}"/>
          </ac:spMkLst>
        </pc:spChg>
        <pc:spChg chg="add mod">
          <ac:chgData name="Jireh Tseng" userId="eefb979d-fc0d-4dd5-ae9a-91b2ece0a753" providerId="ADAL" clId="{F3FDAC0E-9B55-446C-854B-59BF7CB03B46}" dt="2022-05-09T21:07:51.297" v="531" actId="14100"/>
          <ac:spMkLst>
            <pc:docMk/>
            <pc:sldMk cId="2568554082" sldId="283"/>
            <ac:spMk id="53" creationId="{94B511B7-50F8-1DC6-A687-A4038DCDF7B1}"/>
          </ac:spMkLst>
        </pc:spChg>
        <pc:spChg chg="add mod">
          <ac:chgData name="Jireh Tseng" userId="eefb979d-fc0d-4dd5-ae9a-91b2ece0a753" providerId="ADAL" clId="{F3FDAC0E-9B55-446C-854B-59BF7CB03B46}" dt="2022-05-09T21:08:07.833" v="536" actId="1076"/>
          <ac:spMkLst>
            <pc:docMk/>
            <pc:sldMk cId="2568554082" sldId="283"/>
            <ac:spMk id="54" creationId="{F090E697-1F54-6228-70D9-38640AD6063A}"/>
          </ac:spMkLst>
        </pc:spChg>
        <pc:spChg chg="add mod">
          <ac:chgData name="Jireh Tseng" userId="eefb979d-fc0d-4dd5-ae9a-91b2ece0a753" providerId="ADAL" clId="{F3FDAC0E-9B55-446C-854B-59BF7CB03B46}" dt="2022-05-09T21:08:20.757" v="541" actId="1076"/>
          <ac:spMkLst>
            <pc:docMk/>
            <pc:sldMk cId="2568554082" sldId="283"/>
            <ac:spMk id="55" creationId="{F633D771-CA90-A613-6112-CF26009E1150}"/>
          </ac:spMkLst>
        </pc:spChg>
        <pc:spChg chg="add mod">
          <ac:chgData name="Jireh Tseng" userId="eefb979d-fc0d-4dd5-ae9a-91b2ece0a753" providerId="ADAL" clId="{F3FDAC0E-9B55-446C-854B-59BF7CB03B46}" dt="2022-05-09T21:09:55.906" v="545" actId="1076"/>
          <ac:spMkLst>
            <pc:docMk/>
            <pc:sldMk cId="2568554082" sldId="283"/>
            <ac:spMk id="56" creationId="{C5213351-0DF5-23B5-51FA-8A2DF5307B24}"/>
          </ac:spMkLst>
        </pc:spChg>
        <pc:spChg chg="add mod">
          <ac:chgData name="Jireh Tseng" userId="eefb979d-fc0d-4dd5-ae9a-91b2ece0a753" providerId="ADAL" clId="{F3FDAC0E-9B55-446C-854B-59BF7CB03B46}" dt="2022-05-09T21:10:13.656" v="549" actId="1076"/>
          <ac:spMkLst>
            <pc:docMk/>
            <pc:sldMk cId="2568554082" sldId="283"/>
            <ac:spMk id="57" creationId="{1CA2E640-23A2-DAF3-F022-D1F021246B36}"/>
          </ac:spMkLst>
        </pc:spChg>
        <pc:spChg chg="add mod">
          <ac:chgData name="Jireh Tseng" userId="eefb979d-fc0d-4dd5-ae9a-91b2ece0a753" providerId="ADAL" clId="{F3FDAC0E-9B55-446C-854B-59BF7CB03B46}" dt="2022-05-09T21:10:24.848" v="552" actId="14100"/>
          <ac:spMkLst>
            <pc:docMk/>
            <pc:sldMk cId="2568554082" sldId="283"/>
            <ac:spMk id="58" creationId="{4630D791-CB22-342B-E990-B0A23F743693}"/>
          </ac:spMkLst>
        </pc:spChg>
        <pc:spChg chg="add del mod">
          <ac:chgData name="Jireh Tseng" userId="eefb979d-fc0d-4dd5-ae9a-91b2ece0a753" providerId="ADAL" clId="{F3FDAC0E-9B55-446C-854B-59BF7CB03B46}" dt="2022-05-09T21:10:27.788" v="554" actId="478"/>
          <ac:spMkLst>
            <pc:docMk/>
            <pc:sldMk cId="2568554082" sldId="283"/>
            <ac:spMk id="59" creationId="{51282726-E527-A1B0-09F1-499EBFCF127A}"/>
          </ac:spMkLst>
        </pc:spChg>
        <pc:spChg chg="add mod">
          <ac:chgData name="Jireh Tseng" userId="eefb979d-fc0d-4dd5-ae9a-91b2ece0a753" providerId="ADAL" clId="{F3FDAC0E-9B55-446C-854B-59BF7CB03B46}" dt="2022-05-09T21:10:39.477" v="558" actId="1076"/>
          <ac:spMkLst>
            <pc:docMk/>
            <pc:sldMk cId="2568554082" sldId="283"/>
            <ac:spMk id="60" creationId="{591E7022-0A1D-B032-61A5-3B9D25D3140B}"/>
          </ac:spMkLst>
        </pc:spChg>
        <pc:spChg chg="add mod">
          <ac:chgData name="Jireh Tseng" userId="eefb979d-fc0d-4dd5-ae9a-91b2ece0a753" providerId="ADAL" clId="{F3FDAC0E-9B55-446C-854B-59BF7CB03B46}" dt="2022-05-09T21:13:33.847" v="602" actId="208"/>
          <ac:spMkLst>
            <pc:docMk/>
            <pc:sldMk cId="2568554082" sldId="283"/>
            <ac:spMk id="84" creationId="{192C5B72-D45A-CD19-6BD2-AFDFFFFF63F7}"/>
          </ac:spMkLst>
        </pc:spChg>
        <pc:spChg chg="add mod">
          <ac:chgData name="Jireh Tseng" userId="eefb979d-fc0d-4dd5-ae9a-91b2ece0a753" providerId="ADAL" clId="{F3FDAC0E-9B55-446C-854B-59BF7CB03B46}" dt="2022-05-09T21:13:39.899" v="605" actId="14100"/>
          <ac:spMkLst>
            <pc:docMk/>
            <pc:sldMk cId="2568554082" sldId="283"/>
            <ac:spMk id="85" creationId="{909FCDF6-BDAC-307B-E53C-69ACDBD0F022}"/>
          </ac:spMkLst>
        </pc:spChg>
        <pc:spChg chg="add mod">
          <ac:chgData name="Jireh Tseng" userId="eefb979d-fc0d-4dd5-ae9a-91b2ece0a753" providerId="ADAL" clId="{F3FDAC0E-9B55-446C-854B-59BF7CB03B46}" dt="2022-05-09T21:13:51.234" v="610" actId="14100"/>
          <ac:spMkLst>
            <pc:docMk/>
            <pc:sldMk cId="2568554082" sldId="283"/>
            <ac:spMk id="86" creationId="{E01D38CB-901B-8FF0-6B37-4C4C2BFE3D5C}"/>
          </ac:spMkLst>
        </pc:spChg>
        <pc:spChg chg="add mod">
          <ac:chgData name="Jireh Tseng" userId="eefb979d-fc0d-4dd5-ae9a-91b2ece0a753" providerId="ADAL" clId="{F3FDAC0E-9B55-446C-854B-59BF7CB03B46}" dt="2022-05-09T21:13:55.403" v="612" actId="1076"/>
          <ac:spMkLst>
            <pc:docMk/>
            <pc:sldMk cId="2568554082" sldId="283"/>
            <ac:spMk id="87" creationId="{CDCEDD63-473A-4559-93F3-FE6103AD6D24}"/>
          </ac:spMkLst>
        </pc:spChg>
        <pc:spChg chg="add mod">
          <ac:chgData name="Jireh Tseng" userId="eefb979d-fc0d-4dd5-ae9a-91b2ece0a753" providerId="ADAL" clId="{F3FDAC0E-9B55-446C-854B-59BF7CB03B46}" dt="2022-05-09T21:14:00.476" v="615" actId="14100"/>
          <ac:spMkLst>
            <pc:docMk/>
            <pc:sldMk cId="2568554082" sldId="283"/>
            <ac:spMk id="88" creationId="{0860D838-424D-1459-E813-957E9A700719}"/>
          </ac:spMkLst>
        </pc:spChg>
        <pc:spChg chg="add mod">
          <ac:chgData name="Jireh Tseng" userId="eefb979d-fc0d-4dd5-ae9a-91b2ece0a753" providerId="ADAL" clId="{F3FDAC0E-9B55-446C-854B-59BF7CB03B46}" dt="2022-05-09T21:14:03.636" v="617" actId="1076"/>
          <ac:spMkLst>
            <pc:docMk/>
            <pc:sldMk cId="2568554082" sldId="283"/>
            <ac:spMk id="89" creationId="{05AFF137-BAEC-C9F2-49BA-C6FB10DEFD28}"/>
          </ac:spMkLst>
        </pc:spChg>
        <pc:spChg chg="add mod">
          <ac:chgData name="Jireh Tseng" userId="eefb979d-fc0d-4dd5-ae9a-91b2ece0a753" providerId="ADAL" clId="{F3FDAC0E-9B55-446C-854B-59BF7CB03B46}" dt="2022-05-09T21:14:10.401" v="619" actId="1076"/>
          <ac:spMkLst>
            <pc:docMk/>
            <pc:sldMk cId="2568554082" sldId="283"/>
            <ac:spMk id="90" creationId="{4208E962-D6F6-8D91-B2B0-A2C7DF4BDC0E}"/>
          </ac:spMkLst>
        </pc:spChg>
        <pc:spChg chg="add mod">
          <ac:chgData name="Jireh Tseng" userId="eefb979d-fc0d-4dd5-ae9a-91b2ece0a753" providerId="ADAL" clId="{F3FDAC0E-9B55-446C-854B-59BF7CB03B46}" dt="2022-05-09T21:14:32.970" v="627" actId="208"/>
          <ac:spMkLst>
            <pc:docMk/>
            <pc:sldMk cId="2568554082" sldId="283"/>
            <ac:spMk id="92" creationId="{A18E4C5B-8F46-1033-0845-1940360F4103}"/>
          </ac:spMkLst>
        </pc:spChg>
        <pc:spChg chg="add mod">
          <ac:chgData name="Jireh Tseng" userId="eefb979d-fc0d-4dd5-ae9a-91b2ece0a753" providerId="ADAL" clId="{F3FDAC0E-9B55-446C-854B-59BF7CB03B46}" dt="2022-05-09T21:14:40.466" v="631" actId="14100"/>
          <ac:spMkLst>
            <pc:docMk/>
            <pc:sldMk cId="2568554082" sldId="283"/>
            <ac:spMk id="93" creationId="{CF0F1776-C851-99DD-1ED3-52E83A7B7B99}"/>
          </ac:spMkLst>
        </pc:spChg>
        <pc:spChg chg="add mod">
          <ac:chgData name="Jireh Tseng" userId="eefb979d-fc0d-4dd5-ae9a-91b2ece0a753" providerId="ADAL" clId="{F3FDAC0E-9B55-446C-854B-59BF7CB03B46}" dt="2022-05-09T21:14:46.395" v="634" actId="14100"/>
          <ac:spMkLst>
            <pc:docMk/>
            <pc:sldMk cId="2568554082" sldId="283"/>
            <ac:spMk id="94" creationId="{2AFFB431-6CC6-25CE-AFBC-208567A387B5}"/>
          </ac:spMkLst>
        </pc:spChg>
        <pc:spChg chg="add mod">
          <ac:chgData name="Jireh Tseng" userId="eefb979d-fc0d-4dd5-ae9a-91b2ece0a753" providerId="ADAL" clId="{F3FDAC0E-9B55-446C-854B-59BF7CB03B46}" dt="2022-05-09T21:14:50.194" v="636" actId="1076"/>
          <ac:spMkLst>
            <pc:docMk/>
            <pc:sldMk cId="2568554082" sldId="283"/>
            <ac:spMk id="95" creationId="{76FFA852-4384-5EC3-8766-30813E5E0246}"/>
          </ac:spMkLst>
        </pc:spChg>
        <pc:spChg chg="add mod">
          <ac:chgData name="Jireh Tseng" userId="eefb979d-fc0d-4dd5-ae9a-91b2ece0a753" providerId="ADAL" clId="{F3FDAC0E-9B55-446C-854B-59BF7CB03B46}" dt="2022-05-09T21:14:54.456" v="639" actId="14100"/>
          <ac:spMkLst>
            <pc:docMk/>
            <pc:sldMk cId="2568554082" sldId="283"/>
            <ac:spMk id="96" creationId="{9F90A3C0-08B2-B9D4-0DE1-6A1B6C9B45D2}"/>
          </ac:spMkLst>
        </pc:spChg>
        <pc:spChg chg="add mod">
          <ac:chgData name="Jireh Tseng" userId="eefb979d-fc0d-4dd5-ae9a-91b2ece0a753" providerId="ADAL" clId="{F3FDAC0E-9B55-446C-854B-59BF7CB03B46}" dt="2022-05-09T21:15:03.849" v="643" actId="1076"/>
          <ac:spMkLst>
            <pc:docMk/>
            <pc:sldMk cId="2568554082" sldId="283"/>
            <ac:spMk id="97" creationId="{06EED220-BA0B-2AB3-F470-FDACCD481CB7}"/>
          </ac:spMkLst>
        </pc:spChg>
        <pc:graphicFrameChg chg="add mod modGraphic">
          <ac:chgData name="Jireh Tseng" userId="eefb979d-fc0d-4dd5-ae9a-91b2ece0a753" providerId="ADAL" clId="{F3FDAC0E-9B55-446C-854B-59BF7CB03B46}" dt="2022-05-09T21:07:24.529" v="527" actId="20577"/>
          <ac:graphicFrameMkLst>
            <pc:docMk/>
            <pc:sldMk cId="2568554082" sldId="283"/>
            <ac:graphicFrameMk id="20" creationId="{166300A7-C40F-A0AA-7B3B-A32DFCB82E93}"/>
          </ac:graphicFrameMkLst>
        </pc:graphicFrameChg>
        <pc:picChg chg="add del mod">
          <ac:chgData name="Jireh Tseng" userId="eefb979d-fc0d-4dd5-ae9a-91b2ece0a753" providerId="ADAL" clId="{F3FDAC0E-9B55-446C-854B-59BF7CB03B46}" dt="2022-05-09T20:45:14.598" v="51" actId="478"/>
          <ac:picMkLst>
            <pc:docMk/>
            <pc:sldMk cId="2568554082" sldId="283"/>
            <ac:picMk id="4" creationId="{B19CBD4F-2B93-EEDD-AED1-125C355B4798}"/>
          </ac:picMkLst>
        </pc:picChg>
        <pc:picChg chg="add mod">
          <ac:chgData name="Jireh Tseng" userId="eefb979d-fc0d-4dd5-ae9a-91b2ece0a753" providerId="ADAL" clId="{F3FDAC0E-9B55-446C-854B-59BF7CB03B46}" dt="2022-05-09T21:01:32.878" v="216" actId="1076"/>
          <ac:picMkLst>
            <pc:docMk/>
            <pc:sldMk cId="2568554082" sldId="283"/>
            <ac:picMk id="5" creationId="{4242887E-E460-2289-CEB8-32964863EF04}"/>
          </ac:picMkLst>
        </pc:picChg>
        <pc:picChg chg="del">
          <ac:chgData name="Jireh Tseng" userId="eefb979d-fc0d-4dd5-ae9a-91b2ece0a753" providerId="ADAL" clId="{F3FDAC0E-9B55-446C-854B-59BF7CB03B46}" dt="2022-05-08T23:07:32.268" v="0" actId="478"/>
          <ac:picMkLst>
            <pc:docMk/>
            <pc:sldMk cId="2568554082" sldId="283"/>
            <ac:picMk id="5" creationId="{5B9D5457-A14E-2B54-D6C8-31D0CE122621}"/>
          </ac:picMkLst>
        </pc:picChg>
        <pc:picChg chg="add del">
          <ac:chgData name="Jireh Tseng" userId="eefb979d-fc0d-4dd5-ae9a-91b2ece0a753" providerId="ADAL" clId="{F3FDAC0E-9B55-446C-854B-59BF7CB03B46}" dt="2022-05-09T20:45:15.549" v="52" actId="478"/>
          <ac:picMkLst>
            <pc:docMk/>
            <pc:sldMk cId="2568554082" sldId="283"/>
            <ac:picMk id="7" creationId="{537A140B-F1C8-0A39-5D44-10A095EAC5BA}"/>
          </ac:picMkLst>
        </pc:picChg>
        <pc:picChg chg="add mod">
          <ac:chgData name="Jireh Tseng" userId="eefb979d-fc0d-4dd5-ae9a-91b2ece0a753" providerId="ADAL" clId="{F3FDAC0E-9B55-446C-854B-59BF7CB03B46}" dt="2022-05-09T21:01:01.989" v="206" actId="1076"/>
          <ac:picMkLst>
            <pc:docMk/>
            <pc:sldMk cId="2568554082" sldId="283"/>
            <ac:picMk id="8" creationId="{B7062E2E-B71C-F368-77C7-C3CF2B52EB93}"/>
          </ac:picMkLst>
        </pc:picChg>
        <pc:picChg chg="add del mod">
          <ac:chgData name="Jireh Tseng" userId="eefb979d-fc0d-4dd5-ae9a-91b2ece0a753" providerId="ADAL" clId="{F3FDAC0E-9B55-446C-854B-59BF7CB03B46}" dt="2022-05-09T20:45:16.392" v="53" actId="478"/>
          <ac:picMkLst>
            <pc:docMk/>
            <pc:sldMk cId="2568554082" sldId="283"/>
            <ac:picMk id="9" creationId="{50EE2B67-0AB1-6E25-1255-F161EB7010F5}"/>
          </ac:picMkLst>
        </pc:picChg>
        <pc:picChg chg="add del mod">
          <ac:chgData name="Jireh Tseng" userId="eefb979d-fc0d-4dd5-ae9a-91b2ece0a753" providerId="ADAL" clId="{F3FDAC0E-9B55-446C-854B-59BF7CB03B46}" dt="2022-05-09T21:00:09.361" v="189" actId="478"/>
          <ac:picMkLst>
            <pc:docMk/>
            <pc:sldMk cId="2568554082" sldId="283"/>
            <ac:picMk id="11" creationId="{9EEBCC55-7517-2D36-973B-6E9E3AD17E84}"/>
          </ac:picMkLst>
        </pc:picChg>
        <pc:picChg chg="add del mod">
          <ac:chgData name="Jireh Tseng" userId="eefb979d-fc0d-4dd5-ae9a-91b2ece0a753" providerId="ADAL" clId="{F3FDAC0E-9B55-446C-854B-59BF7CB03B46}" dt="2022-05-09T21:00:08.375" v="188" actId="478"/>
          <ac:picMkLst>
            <pc:docMk/>
            <pc:sldMk cId="2568554082" sldId="283"/>
            <ac:picMk id="13" creationId="{17E63743-6A7D-1770-09B7-FD286DCC3F06}"/>
          </ac:picMkLst>
        </pc:picChg>
        <pc:picChg chg="add del mod">
          <ac:chgData name="Jireh Tseng" userId="eefb979d-fc0d-4dd5-ae9a-91b2ece0a753" providerId="ADAL" clId="{F3FDAC0E-9B55-446C-854B-59BF7CB03B46}" dt="2022-05-09T21:00:07.364" v="187" actId="478"/>
          <ac:picMkLst>
            <pc:docMk/>
            <pc:sldMk cId="2568554082" sldId="283"/>
            <ac:picMk id="15" creationId="{3DB8E070-CB60-AF68-B279-A81AF9219F27}"/>
          </ac:picMkLst>
        </pc:picChg>
        <pc:picChg chg="add del">
          <ac:chgData name="Jireh Tseng" userId="eefb979d-fc0d-4dd5-ae9a-91b2ece0a753" providerId="ADAL" clId="{F3FDAC0E-9B55-446C-854B-59BF7CB03B46}" dt="2022-05-09T21:00:36.515" v="199" actId="478"/>
          <ac:picMkLst>
            <pc:docMk/>
            <pc:sldMk cId="2568554082" sldId="283"/>
            <ac:picMk id="17" creationId="{C9D94A7B-FC54-1AB4-3CC9-5078E6E5FA5E}"/>
          </ac:picMkLst>
        </pc:picChg>
        <pc:picChg chg="add del">
          <ac:chgData name="Jireh Tseng" userId="eefb979d-fc0d-4dd5-ae9a-91b2ece0a753" providerId="ADAL" clId="{F3FDAC0E-9B55-446C-854B-59BF7CB03B46}" dt="2022-05-09T21:00:37.804" v="201" actId="478"/>
          <ac:picMkLst>
            <pc:docMk/>
            <pc:sldMk cId="2568554082" sldId="283"/>
            <ac:picMk id="19" creationId="{1AC6339C-37B7-B578-BE9F-765EDEC72E89}"/>
          </ac:picMkLst>
        </pc:picChg>
        <pc:cxnChg chg="add del mod">
          <ac:chgData name="Jireh Tseng" userId="eefb979d-fc0d-4dd5-ae9a-91b2ece0a753" providerId="ADAL" clId="{F3FDAC0E-9B55-446C-854B-59BF7CB03B46}" dt="2022-05-09T21:13:02.285" v="591" actId="478"/>
          <ac:cxnSpMkLst>
            <pc:docMk/>
            <pc:sldMk cId="2568554082" sldId="283"/>
            <ac:cxnSpMk id="30" creationId="{A06B641C-9968-8B47-68DF-93D32ABBA348}"/>
          </ac:cxnSpMkLst>
        </pc:cxnChg>
        <pc:cxnChg chg="add del mod">
          <ac:chgData name="Jireh Tseng" userId="eefb979d-fc0d-4dd5-ae9a-91b2ece0a753" providerId="ADAL" clId="{F3FDAC0E-9B55-446C-854B-59BF7CB03B46}" dt="2022-05-09T21:13:14.023" v="597" actId="478"/>
          <ac:cxnSpMkLst>
            <pc:docMk/>
            <pc:sldMk cId="2568554082" sldId="283"/>
            <ac:cxnSpMk id="33" creationId="{05E5BDBE-B683-D66F-F8EB-E03A6BF71C11}"/>
          </ac:cxnSpMkLst>
        </pc:cxnChg>
        <pc:cxnChg chg="add del mod">
          <ac:chgData name="Jireh Tseng" userId="eefb979d-fc0d-4dd5-ae9a-91b2ece0a753" providerId="ADAL" clId="{F3FDAC0E-9B55-446C-854B-59BF7CB03B46}" dt="2022-05-09T21:13:04.460" v="592" actId="478"/>
          <ac:cxnSpMkLst>
            <pc:docMk/>
            <pc:sldMk cId="2568554082" sldId="283"/>
            <ac:cxnSpMk id="40" creationId="{4D793457-5AA2-478D-5512-BB9FCEC648FB}"/>
          </ac:cxnSpMkLst>
        </pc:cxnChg>
        <pc:cxnChg chg="add del mod">
          <ac:chgData name="Jireh Tseng" userId="eefb979d-fc0d-4dd5-ae9a-91b2ece0a753" providerId="ADAL" clId="{F3FDAC0E-9B55-446C-854B-59BF7CB03B46}" dt="2022-05-09T21:13:06.184" v="593" actId="478"/>
          <ac:cxnSpMkLst>
            <pc:docMk/>
            <pc:sldMk cId="2568554082" sldId="283"/>
            <ac:cxnSpMk id="44" creationId="{6FD0D463-6B8B-21E5-3668-85F19A04D257}"/>
          </ac:cxnSpMkLst>
        </pc:cxnChg>
        <pc:cxnChg chg="add del mod">
          <ac:chgData name="Jireh Tseng" userId="eefb979d-fc0d-4dd5-ae9a-91b2ece0a753" providerId="ADAL" clId="{F3FDAC0E-9B55-446C-854B-59BF7CB03B46}" dt="2022-05-09T21:13:01.124" v="590" actId="478"/>
          <ac:cxnSpMkLst>
            <pc:docMk/>
            <pc:sldMk cId="2568554082" sldId="283"/>
            <ac:cxnSpMk id="47" creationId="{CA818319-51EA-5BA3-72F1-73839F5AE3BA}"/>
          </ac:cxnSpMkLst>
        </pc:cxnChg>
        <pc:cxnChg chg="add del mod">
          <ac:chgData name="Jireh Tseng" userId="eefb979d-fc0d-4dd5-ae9a-91b2ece0a753" providerId="ADAL" clId="{F3FDAC0E-9B55-446C-854B-59BF7CB03B46}" dt="2022-05-09T21:12:57.354" v="587" actId="478"/>
          <ac:cxnSpMkLst>
            <pc:docMk/>
            <pc:sldMk cId="2568554082" sldId="283"/>
            <ac:cxnSpMk id="50" creationId="{9878B6BF-D073-6AED-FCC8-8433E8F6F6AC}"/>
          </ac:cxnSpMkLst>
        </pc:cxnChg>
        <pc:cxnChg chg="add del mod">
          <ac:chgData name="Jireh Tseng" userId="eefb979d-fc0d-4dd5-ae9a-91b2ece0a753" providerId="ADAL" clId="{F3FDAC0E-9B55-446C-854B-59BF7CB03B46}" dt="2022-05-09T21:13:12.636" v="596" actId="478"/>
          <ac:cxnSpMkLst>
            <pc:docMk/>
            <pc:sldMk cId="2568554082" sldId="283"/>
            <ac:cxnSpMk id="61" creationId="{EC5AEC1F-0730-ED61-5D9E-9F66237A1536}"/>
          </ac:cxnSpMkLst>
        </pc:cxnChg>
        <pc:cxnChg chg="add del mod">
          <ac:chgData name="Jireh Tseng" userId="eefb979d-fc0d-4dd5-ae9a-91b2ece0a753" providerId="ADAL" clId="{F3FDAC0E-9B55-446C-854B-59BF7CB03B46}" dt="2022-05-09T21:11:05.805" v="567" actId="478"/>
          <ac:cxnSpMkLst>
            <pc:docMk/>
            <pc:sldMk cId="2568554082" sldId="283"/>
            <ac:cxnSpMk id="65" creationId="{73A617B8-2DBD-B423-880C-91BC5893DD45}"/>
          </ac:cxnSpMkLst>
        </pc:cxnChg>
        <pc:cxnChg chg="add del mod">
          <ac:chgData name="Jireh Tseng" userId="eefb979d-fc0d-4dd5-ae9a-91b2ece0a753" providerId="ADAL" clId="{F3FDAC0E-9B55-446C-854B-59BF7CB03B46}" dt="2022-05-09T21:13:07.718" v="594" actId="478"/>
          <ac:cxnSpMkLst>
            <pc:docMk/>
            <pc:sldMk cId="2568554082" sldId="283"/>
            <ac:cxnSpMk id="69" creationId="{C0C682D6-A95E-EC62-29A5-800ECD7F35AF}"/>
          </ac:cxnSpMkLst>
        </pc:cxnChg>
        <pc:cxnChg chg="add del mod">
          <ac:chgData name="Jireh Tseng" userId="eefb979d-fc0d-4dd5-ae9a-91b2ece0a753" providerId="ADAL" clId="{F3FDAC0E-9B55-446C-854B-59BF7CB03B46}" dt="2022-05-09T21:13:10.128" v="595" actId="478"/>
          <ac:cxnSpMkLst>
            <pc:docMk/>
            <pc:sldMk cId="2568554082" sldId="283"/>
            <ac:cxnSpMk id="71" creationId="{8F438959-6E53-C401-7747-C2C5FA7A8F32}"/>
          </ac:cxnSpMkLst>
        </pc:cxnChg>
        <pc:cxnChg chg="add del mod">
          <ac:chgData name="Jireh Tseng" userId="eefb979d-fc0d-4dd5-ae9a-91b2ece0a753" providerId="ADAL" clId="{F3FDAC0E-9B55-446C-854B-59BF7CB03B46}" dt="2022-05-09T21:12:58.755" v="588" actId="478"/>
          <ac:cxnSpMkLst>
            <pc:docMk/>
            <pc:sldMk cId="2568554082" sldId="283"/>
            <ac:cxnSpMk id="74" creationId="{68136F64-BAE0-DABF-FC87-0DEC9F71EDA6}"/>
          </ac:cxnSpMkLst>
        </pc:cxnChg>
        <pc:cxnChg chg="add del mod">
          <ac:chgData name="Jireh Tseng" userId="eefb979d-fc0d-4dd5-ae9a-91b2ece0a753" providerId="ADAL" clId="{F3FDAC0E-9B55-446C-854B-59BF7CB03B46}" dt="2022-05-09T21:13:00.287" v="589" actId="478"/>
          <ac:cxnSpMkLst>
            <pc:docMk/>
            <pc:sldMk cId="2568554082" sldId="283"/>
            <ac:cxnSpMk id="77" creationId="{34BE1DA2-321C-08BA-AECC-143F2CB4F3DF}"/>
          </ac:cxnSpMkLst>
        </pc:cxnChg>
        <pc:cxnChg chg="add del mod">
          <ac:chgData name="Jireh Tseng" userId="eefb979d-fc0d-4dd5-ae9a-91b2ece0a753" providerId="ADAL" clId="{F3FDAC0E-9B55-446C-854B-59BF7CB03B46}" dt="2022-05-09T21:12:56.153" v="586" actId="478"/>
          <ac:cxnSpMkLst>
            <pc:docMk/>
            <pc:sldMk cId="2568554082" sldId="283"/>
            <ac:cxnSpMk id="81" creationId="{11884E3A-6FF1-5824-3717-18AD73009242}"/>
          </ac:cxnSpMkLst>
        </pc:cxnChg>
      </pc:sldChg>
      <pc:sldChg chg="addSp delSp modSp mod">
        <pc:chgData name="Jireh Tseng" userId="eefb979d-fc0d-4dd5-ae9a-91b2ece0a753" providerId="ADAL" clId="{F3FDAC0E-9B55-446C-854B-59BF7CB03B46}" dt="2022-05-09T21:27:18.869" v="1752" actId="1076"/>
        <pc:sldMkLst>
          <pc:docMk/>
          <pc:sldMk cId="3526152642" sldId="284"/>
        </pc:sldMkLst>
        <pc:spChg chg="add del mod">
          <ac:chgData name="Jireh Tseng" userId="eefb979d-fc0d-4dd5-ae9a-91b2ece0a753" providerId="ADAL" clId="{F3FDAC0E-9B55-446C-854B-59BF7CB03B46}" dt="2022-05-09T21:27:13.362" v="1751"/>
          <ac:spMkLst>
            <pc:docMk/>
            <pc:sldMk cId="3526152642" sldId="284"/>
            <ac:spMk id="2" creationId="{5A2E7065-DE5A-EB3F-47DD-93CD6F8A464F}"/>
          </ac:spMkLst>
        </pc:spChg>
        <pc:spChg chg="add mod">
          <ac:chgData name="Jireh Tseng" userId="eefb979d-fc0d-4dd5-ae9a-91b2ece0a753" providerId="ADAL" clId="{F3FDAC0E-9B55-446C-854B-59BF7CB03B46}" dt="2022-05-09T21:27:18.869" v="1752" actId="1076"/>
          <ac:spMkLst>
            <pc:docMk/>
            <pc:sldMk cId="3526152642" sldId="284"/>
            <ac:spMk id="3" creationId="{22E0620E-36E2-477B-6124-FF127628323F}"/>
          </ac:spMkLst>
        </pc:spChg>
        <pc:spChg chg="mod">
          <ac:chgData name="Jireh Tseng" userId="eefb979d-fc0d-4dd5-ae9a-91b2ece0a753" providerId="ADAL" clId="{F3FDAC0E-9B55-446C-854B-59BF7CB03B46}" dt="2022-05-09T21:19:58.053" v="791" actId="20577"/>
          <ac:spMkLst>
            <pc:docMk/>
            <pc:sldMk cId="3526152642" sldId="284"/>
            <ac:spMk id="91" creationId="{00000000-0000-0000-0000-000000000000}"/>
          </ac:spMkLst>
        </pc:spChg>
        <pc:graphicFrameChg chg="modGraphic">
          <ac:chgData name="Jireh Tseng" userId="eefb979d-fc0d-4dd5-ae9a-91b2ece0a753" providerId="ADAL" clId="{F3FDAC0E-9B55-446C-854B-59BF7CB03B46}" dt="2022-05-09T21:25:59.392" v="1605" actId="20577"/>
          <ac:graphicFrameMkLst>
            <pc:docMk/>
            <pc:sldMk cId="3526152642" sldId="284"/>
            <ac:graphicFrameMk id="92" creationId="{00000000-0000-0000-0000-000000000000}"/>
          </ac:graphicFrameMkLst>
        </pc:graphicFrameChg>
      </pc:sldChg>
      <pc:sldChg chg="addSp delSp modSp mod">
        <pc:chgData name="Jireh Tseng" userId="eefb979d-fc0d-4dd5-ae9a-91b2ece0a753" providerId="ADAL" clId="{F3FDAC0E-9B55-446C-854B-59BF7CB03B46}" dt="2022-05-09T21:32:37.107" v="1780" actId="1076"/>
        <pc:sldMkLst>
          <pc:docMk/>
          <pc:sldMk cId="1883355667" sldId="285"/>
        </pc:sldMkLst>
        <pc:spChg chg="del">
          <ac:chgData name="Jireh Tseng" userId="eefb979d-fc0d-4dd5-ae9a-91b2ece0a753" providerId="ADAL" clId="{F3FDAC0E-9B55-446C-854B-59BF7CB03B46}" dt="2022-05-09T21:27:40.934" v="1754" actId="478"/>
          <ac:spMkLst>
            <pc:docMk/>
            <pc:sldMk cId="1883355667" sldId="285"/>
            <ac:spMk id="2" creationId="{9B7D0B7B-3911-1518-E332-BCC94597FAF2}"/>
          </ac:spMkLst>
        </pc:spChg>
        <pc:spChg chg="del">
          <ac:chgData name="Jireh Tseng" userId="eefb979d-fc0d-4dd5-ae9a-91b2ece0a753" providerId="ADAL" clId="{F3FDAC0E-9B55-446C-854B-59BF7CB03B46}" dt="2022-05-09T21:27:43.415" v="1755" actId="478"/>
          <ac:spMkLst>
            <pc:docMk/>
            <pc:sldMk cId="1883355667" sldId="285"/>
            <ac:spMk id="5" creationId="{642E7AA2-0784-6FAE-8C3F-5148C81FFFB3}"/>
          </ac:spMkLst>
        </pc:spChg>
        <pc:spChg chg="mod">
          <ac:chgData name="Jireh Tseng" userId="eefb979d-fc0d-4dd5-ae9a-91b2ece0a753" providerId="ADAL" clId="{F3FDAC0E-9B55-446C-854B-59BF7CB03B46}" dt="2022-05-09T21:32:00.693" v="1777" actId="20577"/>
          <ac:spMkLst>
            <pc:docMk/>
            <pc:sldMk cId="1883355667" sldId="285"/>
            <ac:spMk id="86" creationId="{00000000-0000-0000-0000-000000000000}"/>
          </ac:spMkLst>
        </pc:spChg>
        <pc:picChg chg="del">
          <ac:chgData name="Jireh Tseng" userId="eefb979d-fc0d-4dd5-ae9a-91b2ece0a753" providerId="ADAL" clId="{F3FDAC0E-9B55-446C-854B-59BF7CB03B46}" dt="2022-05-09T21:27:38.239" v="1753" actId="478"/>
          <ac:picMkLst>
            <pc:docMk/>
            <pc:sldMk cId="1883355667" sldId="285"/>
            <ac:picMk id="3" creationId="{5AF06C17-41C6-B502-64AF-F4D7024C95AB}"/>
          </ac:picMkLst>
        </pc:picChg>
        <pc:picChg chg="add mod">
          <ac:chgData name="Jireh Tseng" userId="eefb979d-fc0d-4dd5-ae9a-91b2ece0a753" providerId="ADAL" clId="{F3FDAC0E-9B55-446C-854B-59BF7CB03B46}" dt="2022-05-09T21:32:37.107" v="1780" actId="1076"/>
          <ac:picMkLst>
            <pc:docMk/>
            <pc:sldMk cId="1883355667" sldId="285"/>
            <ac:picMk id="6" creationId="{E7D42C55-6594-BA42-742C-CBFD4EF111AF}"/>
          </ac:picMkLst>
        </pc:picChg>
      </pc:sldChg>
      <pc:sldChg chg="addSp delSp modSp add del mod">
        <pc:chgData name="Jireh Tseng" userId="eefb979d-fc0d-4dd5-ae9a-91b2ece0a753" providerId="ADAL" clId="{F3FDAC0E-9B55-446C-854B-59BF7CB03B46}" dt="2022-05-09T21:19:43.473" v="762" actId="2696"/>
        <pc:sldMkLst>
          <pc:docMk/>
          <pc:sldMk cId="108831086" sldId="303"/>
        </pc:sldMkLst>
        <pc:picChg chg="add">
          <ac:chgData name="Jireh Tseng" userId="eefb979d-fc0d-4dd5-ae9a-91b2ece0a753" providerId="ADAL" clId="{F3FDAC0E-9B55-446C-854B-59BF7CB03B46}" dt="2022-05-09T21:00:14.649" v="192" actId="22"/>
          <ac:picMkLst>
            <pc:docMk/>
            <pc:sldMk cId="108831086" sldId="303"/>
            <ac:picMk id="4" creationId="{F742FE38-4AF6-8277-BA56-DA2446774641}"/>
          </ac:picMkLst>
        </pc:picChg>
        <pc:picChg chg="del">
          <ac:chgData name="Jireh Tseng" userId="eefb979d-fc0d-4dd5-ae9a-91b2ece0a753" providerId="ADAL" clId="{F3FDAC0E-9B55-446C-854B-59BF7CB03B46}" dt="2022-05-09T21:00:11.918" v="190" actId="478"/>
          <ac:picMkLst>
            <pc:docMk/>
            <pc:sldMk cId="108831086" sldId="303"/>
            <ac:picMk id="5" creationId="{4242887E-E460-2289-CEB8-32964863EF04}"/>
          </ac:picMkLst>
        </pc:picChg>
        <pc:picChg chg="del">
          <ac:chgData name="Jireh Tseng" userId="eefb979d-fc0d-4dd5-ae9a-91b2ece0a753" providerId="ADAL" clId="{F3FDAC0E-9B55-446C-854B-59BF7CB03B46}" dt="2022-05-09T21:00:14.003" v="191" actId="478"/>
          <ac:picMkLst>
            <pc:docMk/>
            <pc:sldMk cId="108831086" sldId="303"/>
            <ac:picMk id="8" creationId="{B7062E2E-B71C-F368-77C7-C3CF2B52EB93}"/>
          </ac:picMkLst>
        </pc:picChg>
        <pc:picChg chg="mod">
          <ac:chgData name="Jireh Tseng" userId="eefb979d-fc0d-4dd5-ae9a-91b2ece0a753" providerId="ADAL" clId="{F3FDAC0E-9B55-446C-854B-59BF7CB03B46}" dt="2022-05-09T21:15:42.661" v="649" actId="14100"/>
          <ac:picMkLst>
            <pc:docMk/>
            <pc:sldMk cId="108831086" sldId="303"/>
            <ac:picMk id="11" creationId="{9EEBCC55-7517-2D36-973B-6E9E3AD17E84}"/>
          </ac:picMkLst>
        </pc:picChg>
        <pc:picChg chg="mod">
          <ac:chgData name="Jireh Tseng" userId="eefb979d-fc0d-4dd5-ae9a-91b2ece0a753" providerId="ADAL" clId="{F3FDAC0E-9B55-446C-854B-59BF7CB03B46}" dt="2022-05-09T21:00:17.184" v="194" actId="1076"/>
          <ac:picMkLst>
            <pc:docMk/>
            <pc:sldMk cId="108831086" sldId="303"/>
            <ac:picMk id="13" creationId="{17E63743-6A7D-1770-09B7-FD286DCC3F06}"/>
          </ac:picMkLst>
        </pc:picChg>
      </pc:sldChg>
      <pc:sldChg chg="addSp delSp modSp add mod">
        <pc:chgData name="Jireh Tseng" userId="eefb979d-fc0d-4dd5-ae9a-91b2ece0a753" providerId="ADAL" clId="{F3FDAC0E-9B55-446C-854B-59BF7CB03B46}" dt="2022-05-09T21:19:19.560" v="761" actId="14100"/>
        <pc:sldMkLst>
          <pc:docMk/>
          <pc:sldMk cId="3180991917" sldId="304"/>
        </pc:sldMkLst>
        <pc:spChg chg="mod">
          <ac:chgData name="Jireh Tseng" userId="eefb979d-fc0d-4dd5-ae9a-91b2ece0a753" providerId="ADAL" clId="{F3FDAC0E-9B55-446C-854B-59BF7CB03B46}" dt="2022-05-09T21:16:38.488" v="659" actId="1076"/>
          <ac:spMkLst>
            <pc:docMk/>
            <pc:sldMk cId="3180991917" sldId="304"/>
            <ac:spMk id="3" creationId="{6BE7D083-107B-9598-9BED-5E001A7543AF}"/>
          </ac:spMkLst>
        </pc:spChg>
        <pc:spChg chg="mod">
          <ac:chgData name="Jireh Tseng" userId="eefb979d-fc0d-4dd5-ae9a-91b2ece0a753" providerId="ADAL" clId="{F3FDAC0E-9B55-446C-854B-59BF7CB03B46}" dt="2022-05-09T21:17:04.354" v="663" actId="1076"/>
          <ac:spMkLst>
            <pc:docMk/>
            <pc:sldMk cId="3180991917" sldId="304"/>
            <ac:spMk id="22" creationId="{7457AB83-395C-9A79-EA12-CE122EDDD7E4}"/>
          </ac:spMkLst>
        </pc:spChg>
        <pc:spChg chg="mod">
          <ac:chgData name="Jireh Tseng" userId="eefb979d-fc0d-4dd5-ae9a-91b2ece0a753" providerId="ADAL" clId="{F3FDAC0E-9B55-446C-854B-59BF7CB03B46}" dt="2022-05-09T21:17:05.830" v="664" actId="1076"/>
          <ac:spMkLst>
            <pc:docMk/>
            <pc:sldMk cId="3180991917" sldId="304"/>
            <ac:spMk id="23" creationId="{71F8A1D9-9781-C01B-7237-80964ECC78EF}"/>
          </ac:spMkLst>
        </pc:spChg>
        <pc:spChg chg="mod">
          <ac:chgData name="Jireh Tseng" userId="eefb979d-fc0d-4dd5-ae9a-91b2ece0a753" providerId="ADAL" clId="{F3FDAC0E-9B55-446C-854B-59BF7CB03B46}" dt="2022-05-09T21:18:02.477" v="708" actId="14100"/>
          <ac:spMkLst>
            <pc:docMk/>
            <pc:sldMk cId="3180991917" sldId="304"/>
            <ac:spMk id="24" creationId="{4D6A558B-C73D-72EE-FAEF-32F8C2A01048}"/>
          </ac:spMkLst>
        </pc:spChg>
        <pc:spChg chg="mod">
          <ac:chgData name="Jireh Tseng" userId="eefb979d-fc0d-4dd5-ae9a-91b2ece0a753" providerId="ADAL" clId="{F3FDAC0E-9B55-446C-854B-59BF7CB03B46}" dt="2022-05-09T21:18:21.920" v="712" actId="14100"/>
          <ac:spMkLst>
            <pc:docMk/>
            <pc:sldMk cId="3180991917" sldId="304"/>
            <ac:spMk id="26" creationId="{573A0DE3-CBBF-E186-7A3D-804F4597496C}"/>
          </ac:spMkLst>
        </pc:spChg>
        <pc:spChg chg="mod">
          <ac:chgData name="Jireh Tseng" userId="eefb979d-fc0d-4dd5-ae9a-91b2ece0a753" providerId="ADAL" clId="{F3FDAC0E-9B55-446C-854B-59BF7CB03B46}" dt="2022-05-09T21:18:32.491" v="747" actId="14100"/>
          <ac:spMkLst>
            <pc:docMk/>
            <pc:sldMk cId="3180991917" sldId="304"/>
            <ac:spMk id="27" creationId="{25A33C74-46D6-4C83-ABC8-F88193BFCC64}"/>
          </ac:spMkLst>
        </pc:spChg>
        <pc:spChg chg="mod">
          <ac:chgData name="Jireh Tseng" userId="eefb979d-fc0d-4dd5-ae9a-91b2ece0a753" providerId="ADAL" clId="{F3FDAC0E-9B55-446C-854B-59BF7CB03B46}" dt="2022-05-09T21:18:48.700" v="749" actId="14100"/>
          <ac:spMkLst>
            <pc:docMk/>
            <pc:sldMk cId="3180991917" sldId="304"/>
            <ac:spMk id="28" creationId="{05FDEE1E-2922-79D8-9713-CACD4CB982B5}"/>
          </ac:spMkLst>
        </pc:spChg>
        <pc:spChg chg="mod">
          <ac:chgData name="Jireh Tseng" userId="eefb979d-fc0d-4dd5-ae9a-91b2ece0a753" providerId="ADAL" clId="{F3FDAC0E-9B55-446C-854B-59BF7CB03B46}" dt="2022-05-09T21:19:02.921" v="754" actId="14100"/>
          <ac:spMkLst>
            <pc:docMk/>
            <pc:sldMk cId="3180991917" sldId="304"/>
            <ac:spMk id="29" creationId="{4F2B74BA-8A72-BCDB-1BC6-0AC2C307B293}"/>
          </ac:spMkLst>
        </pc:spChg>
        <pc:spChg chg="mod">
          <ac:chgData name="Jireh Tseng" userId="eefb979d-fc0d-4dd5-ae9a-91b2ece0a753" providerId="ADAL" clId="{F3FDAC0E-9B55-446C-854B-59BF7CB03B46}" dt="2022-05-09T21:17:16.915" v="695" actId="1076"/>
          <ac:spMkLst>
            <pc:docMk/>
            <pc:sldMk cId="3180991917" sldId="304"/>
            <ac:spMk id="53" creationId="{94B511B7-50F8-1DC6-A687-A4038DCDF7B1}"/>
          </ac:spMkLst>
        </pc:spChg>
        <pc:spChg chg="mod">
          <ac:chgData name="Jireh Tseng" userId="eefb979d-fc0d-4dd5-ae9a-91b2ece0a753" providerId="ADAL" clId="{F3FDAC0E-9B55-446C-854B-59BF7CB03B46}" dt="2022-05-09T21:17:19.437" v="696" actId="1076"/>
          <ac:spMkLst>
            <pc:docMk/>
            <pc:sldMk cId="3180991917" sldId="304"/>
            <ac:spMk id="54" creationId="{F090E697-1F54-6228-70D9-38640AD6063A}"/>
          </ac:spMkLst>
        </pc:spChg>
        <pc:spChg chg="mod">
          <ac:chgData name="Jireh Tseng" userId="eefb979d-fc0d-4dd5-ae9a-91b2ece0a753" providerId="ADAL" clId="{F3FDAC0E-9B55-446C-854B-59BF7CB03B46}" dt="2022-05-09T21:18:25.572" v="714" actId="14100"/>
          <ac:spMkLst>
            <pc:docMk/>
            <pc:sldMk cId="3180991917" sldId="304"/>
            <ac:spMk id="56" creationId="{C5213351-0DF5-23B5-51FA-8A2DF5307B24}"/>
          </ac:spMkLst>
        </pc:spChg>
        <pc:spChg chg="mod">
          <ac:chgData name="Jireh Tseng" userId="eefb979d-fc0d-4dd5-ae9a-91b2ece0a753" providerId="ADAL" clId="{F3FDAC0E-9B55-446C-854B-59BF7CB03B46}" dt="2022-05-09T21:18:35.409" v="748" actId="14100"/>
          <ac:spMkLst>
            <pc:docMk/>
            <pc:sldMk cId="3180991917" sldId="304"/>
            <ac:spMk id="57" creationId="{1CA2E640-23A2-DAF3-F022-D1F021246B36}"/>
          </ac:spMkLst>
        </pc:spChg>
        <pc:spChg chg="mod">
          <ac:chgData name="Jireh Tseng" userId="eefb979d-fc0d-4dd5-ae9a-91b2ece0a753" providerId="ADAL" clId="{F3FDAC0E-9B55-446C-854B-59BF7CB03B46}" dt="2022-05-09T21:18:53.542" v="751" actId="14100"/>
          <ac:spMkLst>
            <pc:docMk/>
            <pc:sldMk cId="3180991917" sldId="304"/>
            <ac:spMk id="58" creationId="{4630D791-CB22-342B-E990-B0A23F743693}"/>
          </ac:spMkLst>
        </pc:spChg>
        <pc:spChg chg="mod">
          <ac:chgData name="Jireh Tseng" userId="eefb979d-fc0d-4dd5-ae9a-91b2ece0a753" providerId="ADAL" clId="{F3FDAC0E-9B55-446C-854B-59BF7CB03B46}" dt="2022-05-09T21:19:06.104" v="756" actId="14100"/>
          <ac:spMkLst>
            <pc:docMk/>
            <pc:sldMk cId="3180991917" sldId="304"/>
            <ac:spMk id="60" creationId="{591E7022-0A1D-B032-61A5-3B9D25D3140B}"/>
          </ac:spMkLst>
        </pc:spChg>
        <pc:spChg chg="mod">
          <ac:chgData name="Jireh Tseng" userId="eefb979d-fc0d-4dd5-ae9a-91b2ece0a753" providerId="ADAL" clId="{F3FDAC0E-9B55-446C-854B-59BF7CB03B46}" dt="2022-05-09T21:17:31.471" v="700" actId="1076"/>
          <ac:spMkLst>
            <pc:docMk/>
            <pc:sldMk cId="3180991917" sldId="304"/>
            <ac:spMk id="84" creationId="{192C5B72-D45A-CD19-6BD2-AFDFFFFF63F7}"/>
          </ac:spMkLst>
        </pc:spChg>
        <pc:spChg chg="mod">
          <ac:chgData name="Jireh Tseng" userId="eefb979d-fc0d-4dd5-ae9a-91b2ece0a753" providerId="ADAL" clId="{F3FDAC0E-9B55-446C-854B-59BF7CB03B46}" dt="2022-05-09T21:19:19.560" v="761" actId="14100"/>
          <ac:spMkLst>
            <pc:docMk/>
            <pc:sldMk cId="3180991917" sldId="304"/>
            <ac:spMk id="85" creationId="{909FCDF6-BDAC-307B-E53C-69ACDBD0F022}"/>
          </ac:spMkLst>
        </pc:spChg>
        <pc:spChg chg="mod">
          <ac:chgData name="Jireh Tseng" userId="eefb979d-fc0d-4dd5-ae9a-91b2ece0a753" providerId="ADAL" clId="{F3FDAC0E-9B55-446C-854B-59BF7CB03B46}" dt="2022-05-09T21:18:30.594" v="745" actId="20577"/>
          <ac:spMkLst>
            <pc:docMk/>
            <pc:sldMk cId="3180991917" sldId="304"/>
            <ac:spMk id="87" creationId="{CDCEDD63-473A-4559-93F3-FE6103AD6D24}"/>
          </ac:spMkLst>
        </pc:spChg>
        <pc:spChg chg="mod">
          <ac:chgData name="Jireh Tseng" userId="eefb979d-fc0d-4dd5-ae9a-91b2ece0a753" providerId="ADAL" clId="{F3FDAC0E-9B55-446C-854B-59BF7CB03B46}" dt="2022-05-09T21:18:56.845" v="753" actId="14100"/>
          <ac:spMkLst>
            <pc:docMk/>
            <pc:sldMk cId="3180991917" sldId="304"/>
            <ac:spMk id="89" creationId="{05AFF137-BAEC-C9F2-49BA-C6FB10DEFD28}"/>
          </ac:spMkLst>
        </pc:spChg>
        <pc:spChg chg="mod">
          <ac:chgData name="Jireh Tseng" userId="eefb979d-fc0d-4dd5-ae9a-91b2ece0a753" providerId="ADAL" clId="{F3FDAC0E-9B55-446C-854B-59BF7CB03B46}" dt="2022-05-09T21:19:12.188" v="760" actId="14100"/>
          <ac:spMkLst>
            <pc:docMk/>
            <pc:sldMk cId="3180991917" sldId="304"/>
            <ac:spMk id="90" creationId="{4208E962-D6F6-8D91-B2B0-A2C7DF4BDC0E}"/>
          </ac:spMkLst>
        </pc:spChg>
        <pc:spChg chg="mod">
          <ac:chgData name="Jireh Tseng" userId="eefb979d-fc0d-4dd5-ae9a-91b2ece0a753" providerId="ADAL" clId="{F3FDAC0E-9B55-446C-854B-59BF7CB03B46}" dt="2022-05-09T21:17:27.323" v="699" actId="20577"/>
          <ac:spMkLst>
            <pc:docMk/>
            <pc:sldMk cId="3180991917" sldId="304"/>
            <ac:spMk id="91" creationId="{00000000-0000-0000-0000-000000000000}"/>
          </ac:spMkLst>
        </pc:spChg>
        <pc:spChg chg="mod">
          <ac:chgData name="Jireh Tseng" userId="eefb979d-fc0d-4dd5-ae9a-91b2ece0a753" providerId="ADAL" clId="{F3FDAC0E-9B55-446C-854B-59BF7CB03B46}" dt="2022-05-09T21:17:41.569" v="703" actId="1076"/>
          <ac:spMkLst>
            <pc:docMk/>
            <pc:sldMk cId="3180991917" sldId="304"/>
            <ac:spMk id="92" creationId="{A18E4C5B-8F46-1033-0845-1940360F4103}"/>
          </ac:spMkLst>
        </pc:spChg>
        <pc:spChg chg="mod">
          <ac:chgData name="Jireh Tseng" userId="eefb979d-fc0d-4dd5-ae9a-91b2ece0a753" providerId="ADAL" clId="{F3FDAC0E-9B55-446C-854B-59BF7CB03B46}" dt="2022-05-09T21:17:38.008" v="702" actId="1076"/>
          <ac:spMkLst>
            <pc:docMk/>
            <pc:sldMk cId="3180991917" sldId="304"/>
            <ac:spMk id="93" creationId="{CF0F1776-C851-99DD-1ED3-52E83A7B7B99}"/>
          </ac:spMkLst>
        </pc:spChg>
        <pc:spChg chg="mod">
          <ac:chgData name="Jireh Tseng" userId="eefb979d-fc0d-4dd5-ae9a-91b2ece0a753" providerId="ADAL" clId="{F3FDAC0E-9B55-446C-854B-59BF7CB03B46}" dt="2022-05-09T21:18:14.561" v="710" actId="1076"/>
          <ac:spMkLst>
            <pc:docMk/>
            <pc:sldMk cId="3180991917" sldId="304"/>
            <ac:spMk id="94" creationId="{2AFFB431-6CC6-25CE-AFBC-208567A387B5}"/>
          </ac:spMkLst>
        </pc:spChg>
        <pc:graphicFrameChg chg="mod modGraphic">
          <ac:chgData name="Jireh Tseng" userId="eefb979d-fc0d-4dd5-ae9a-91b2ece0a753" providerId="ADAL" clId="{F3FDAC0E-9B55-446C-854B-59BF7CB03B46}" dt="2022-05-09T21:17:34.548" v="701" actId="1076"/>
          <ac:graphicFrameMkLst>
            <pc:docMk/>
            <pc:sldMk cId="3180991917" sldId="304"/>
            <ac:graphicFrameMk id="20" creationId="{166300A7-C40F-A0AA-7B3B-A32DFCB82E93}"/>
          </ac:graphicFrameMkLst>
        </pc:graphicFrameChg>
        <pc:picChg chg="del">
          <ac:chgData name="Jireh Tseng" userId="eefb979d-fc0d-4dd5-ae9a-91b2ece0a753" providerId="ADAL" clId="{F3FDAC0E-9B55-446C-854B-59BF7CB03B46}" dt="2022-05-09T21:15:19.035" v="645" actId="478"/>
          <ac:picMkLst>
            <pc:docMk/>
            <pc:sldMk cId="3180991917" sldId="304"/>
            <ac:picMk id="5" creationId="{4242887E-E460-2289-CEB8-32964863EF04}"/>
          </ac:picMkLst>
        </pc:picChg>
        <pc:picChg chg="del">
          <ac:chgData name="Jireh Tseng" userId="eefb979d-fc0d-4dd5-ae9a-91b2ece0a753" providerId="ADAL" clId="{F3FDAC0E-9B55-446C-854B-59BF7CB03B46}" dt="2022-05-09T21:15:20.829" v="646" actId="478"/>
          <ac:picMkLst>
            <pc:docMk/>
            <pc:sldMk cId="3180991917" sldId="304"/>
            <ac:picMk id="8" creationId="{B7062E2E-B71C-F368-77C7-C3CF2B52EB93}"/>
          </ac:picMkLst>
        </pc:picChg>
        <pc:picChg chg="add mod ord">
          <ac:chgData name="Jireh Tseng" userId="eefb979d-fc0d-4dd5-ae9a-91b2ece0a753" providerId="ADAL" clId="{F3FDAC0E-9B55-446C-854B-59BF7CB03B46}" dt="2022-05-09T21:15:59.104" v="653" actId="1076"/>
          <ac:picMkLst>
            <pc:docMk/>
            <pc:sldMk cId="3180991917" sldId="304"/>
            <ac:picMk id="34" creationId="{4A518BE9-3928-52D7-2F21-B9F1181D2094}"/>
          </ac:picMkLst>
        </pc:picChg>
        <pc:picChg chg="add mod ord">
          <ac:chgData name="Jireh Tseng" userId="eefb979d-fc0d-4dd5-ae9a-91b2ece0a753" providerId="ADAL" clId="{F3FDAC0E-9B55-446C-854B-59BF7CB03B46}" dt="2022-05-09T21:16:18.529" v="657" actId="1076"/>
          <ac:picMkLst>
            <pc:docMk/>
            <pc:sldMk cId="3180991917" sldId="304"/>
            <ac:picMk id="35" creationId="{D91E23ED-5CD2-BB16-399B-014EAB2BDD18}"/>
          </ac:picMkLst>
        </pc:picChg>
        <pc:picChg chg="add mod modCrop">
          <ac:chgData name="Jireh Tseng" userId="eefb979d-fc0d-4dd5-ae9a-91b2ece0a753" providerId="ADAL" clId="{F3FDAC0E-9B55-446C-854B-59BF7CB03B46}" dt="2022-05-09T21:17:53.170" v="706" actId="1076"/>
          <ac:picMkLst>
            <pc:docMk/>
            <pc:sldMk cId="3180991917" sldId="304"/>
            <ac:picMk id="36" creationId="{5408D7E1-B2D4-0C9C-D754-BC89C7817A4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10/05/2022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3828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4105472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3687820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831556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21478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167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439766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1760133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693580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277032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42476577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66779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0020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33642720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7626398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6255675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7613018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a:latin typeface="Arial" panose="020B0604020202020204" pitchFamily="34" charset="0"/>
              <a:ea typeface="Arial" panose="020B0604020202020204" pitchFamily="34" charset="0"/>
            </a:endParaRPr>
          </a:p>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35</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rPr>
              <a:t>Discuss how the information from planning, testing and trialling of components assisted in the development of a high-quality outcome.</a:t>
            </a:r>
          </a:p>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36</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t>Paste screenshots of your initial Trello board / task decomposition on this slide.  If you have a long list, you might need to break it up into several slides. </a:t>
            </a:r>
            <a:r>
              <a:rPr lang="en-NZ">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a:p>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765289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3628346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071197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477669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10/05/2022</a:t>
            </a:fld>
            <a:endParaRPr lang="en-NZ"/>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10/05/2022</a:t>
            </a:fld>
            <a:endParaRPr lang="en-NZ"/>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10/05/2022</a:t>
            </a:fld>
            <a:endParaRPr lang="en-NZ"/>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10/05/2022</a:t>
            </a:fld>
            <a:endParaRPr lang="en-NZ"/>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10/05/2022</a:t>
            </a:fld>
            <a:endParaRPr lang="en-NZ"/>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10/05/2022</a:t>
            </a:fld>
            <a:endParaRPr lang="en-NZ"/>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10/05/2022</a:t>
            </a:fld>
            <a:endParaRPr lang="en-NZ"/>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10/05/2022</a:t>
            </a:fld>
            <a:endParaRPr lang="en-NZ"/>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10/05/2022</a:t>
            </a:fld>
            <a:endParaRPr lang="en-NZ"/>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10/05/2022</a:t>
            </a:fld>
            <a:endParaRPr lang="en-NZ"/>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10/05/2022</a:t>
            </a:fld>
            <a:endParaRPr lang="en-NZ"/>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10/05/2022</a:t>
            </a:fld>
            <a:endParaRPr lang="en-NZ"/>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Oaxf98cy/assessment" TargetMode="External"/><Relationship Id="rId2" Type="http://schemas.openxmlformats.org/officeDocument/2006/relationships/hyperlink" Target="https://github.com/jireh-t/Assessment"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31.png"/><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hyperlink" Target="http://pep8online.com/" TargetMode="External"/><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a:xfrm>
            <a:off x="6590662" y="4267832"/>
            <a:ext cx="4805996" cy="1297115"/>
          </a:xfrm>
        </p:spPr>
        <p:txBody>
          <a:bodyPr anchor="t">
            <a:normAutofit/>
          </a:bodyPr>
          <a:lstStyle/>
          <a:p>
            <a:pPr algn="l"/>
            <a:r>
              <a:rPr lang="en-NZ" sz="4000">
                <a:solidFill>
                  <a:schemeClr val="tx2"/>
                </a:solidFill>
              </a:rPr>
              <a:t>Māori Quiz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a:xfrm>
            <a:off x="6590966" y="3428999"/>
            <a:ext cx="4805691" cy="838831"/>
          </a:xfrm>
        </p:spPr>
        <p:txBody>
          <a:bodyPr vert="horz" lIns="91440" tIns="45720" rIns="91440" bIns="45720" rtlCol="0" anchor="b">
            <a:normAutofit/>
          </a:bodyPr>
          <a:lstStyle/>
          <a:p>
            <a:pPr algn="l"/>
            <a:endParaRPr lang="en-NZ" sz="2000" b="1">
              <a:solidFill>
                <a:schemeClr val="tx2"/>
              </a:solidFill>
            </a:endParaRPr>
          </a:p>
          <a:p>
            <a:pPr algn="l"/>
            <a:r>
              <a:rPr lang="en-NZ" sz="2000" b="1">
                <a:solidFill>
                  <a:schemeClr val="tx2"/>
                </a:solidFill>
              </a:rPr>
              <a:t>Jireh</a:t>
            </a:r>
            <a:endParaRPr lang="en-NZ" sz="2000" b="1">
              <a:solidFill>
                <a:schemeClr val="tx2"/>
              </a:solidFill>
              <a:ea typeface="Calibri"/>
              <a:cs typeface="Calibri"/>
            </a:endParaRPr>
          </a:p>
        </p:txBody>
      </p:sp>
      <p:pic>
        <p:nvPicPr>
          <p:cNvPr id="61" name="Graphic 60" descr="Books">
            <a:extLst>
              <a:ext uri="{FF2B5EF4-FFF2-40B4-BE49-F238E27FC236}">
                <a16:creationId xmlns:a16="http://schemas.microsoft.com/office/drawing/2014/main" id="{CDA8AE2A-61DF-39EC-3FD5-AA379C07AC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68" name="Group 67">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69" name="Freeform: Shape 68">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69">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Instructions - Test Plan</a:t>
            </a:r>
            <a:endParaRPr sz="4000"/>
          </a:p>
        </p:txBody>
      </p:sp>
      <p:graphicFrame>
        <p:nvGraphicFramePr>
          <p:cNvPr id="92" name="Google Shape;92;p19"/>
          <p:cNvGraphicFramePr/>
          <p:nvPr>
            <p:extLst>
              <p:ext uri="{D42A27DB-BD31-4B8C-83A1-F6EECF244321}">
                <p14:modId xmlns:p14="http://schemas.microsoft.com/office/powerpoint/2010/main" val="846236345"/>
              </p:ext>
            </p:extLst>
          </p:nvPr>
        </p:nvGraphicFramePr>
        <p:xfrm>
          <a:off x="509967" y="1690300"/>
          <a:ext cx="11360800" cy="3535514"/>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Have you taken this quiz before?</a:t>
                      </a:r>
                    </a:p>
                    <a:p>
                      <a:pPr marL="0" lvl="0" indent="0" algn="l">
                        <a:spcBef>
                          <a:spcPts val="0"/>
                        </a:spcBef>
                        <a:spcAft>
                          <a:spcPts val="0"/>
                        </a:spcAft>
                        <a:buNone/>
                      </a:pPr>
                      <a:r>
                        <a:rPr lang="en-US" sz="2400" dirty="0"/>
                        <a:t>Maybe</a:t>
                      </a:r>
                    </a:p>
                  </a:txBody>
                  <a:tcPr marL="121900" marR="121900" marT="121900" marB="121900"/>
                </a:tc>
                <a:tc>
                  <a:txBody>
                    <a:bodyPr/>
                    <a:lstStyle/>
                    <a:p>
                      <a:pPr marL="0" lvl="0" indent="0" algn="l" rtl="0">
                        <a:spcBef>
                          <a:spcPts val="0"/>
                        </a:spcBef>
                        <a:spcAft>
                          <a:spcPts val="0"/>
                        </a:spcAft>
                        <a:buNone/>
                      </a:pPr>
                      <a:r>
                        <a:rPr lang="en-US" sz="2400" dirty="0"/>
                        <a:t>&lt;error&gt; Please choose Y/N</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b="0" i="0" u="none" strike="noStrike" noProof="0" dirty="0"/>
                        <a:t>Have you taken this quiz before?</a:t>
                      </a:r>
                    </a:p>
                    <a:p>
                      <a:pPr marL="0" lvl="0" indent="0" algn="l">
                        <a:spcBef>
                          <a:spcPts val="0"/>
                        </a:spcBef>
                        <a:spcAft>
                          <a:spcPts val="0"/>
                        </a:spcAft>
                        <a:buNone/>
                      </a:pPr>
                      <a:r>
                        <a:rPr lang="en-US" sz="2400" b="0" i="0" u="none" strike="noStrike" noProof="0" dirty="0">
                          <a:latin typeface="Calibri"/>
                        </a:rPr>
                        <a:t>Yes</a:t>
                      </a:r>
                      <a:endParaRPr lang="en-US" sz="2400" dirty="0"/>
                    </a:p>
                  </a:txBody>
                  <a:tcPr marL="121899" marR="121899" marT="121899" marB="121899"/>
                </a:tc>
                <a:tc>
                  <a:txBody>
                    <a:bodyPr/>
                    <a:lstStyle/>
                    <a:p>
                      <a:pPr marL="0" lvl="0" indent="0" algn="l">
                        <a:spcBef>
                          <a:spcPts val="0"/>
                        </a:spcBef>
                        <a:spcAft>
                          <a:spcPts val="0"/>
                        </a:spcAft>
                        <a:buNone/>
                      </a:pPr>
                      <a:r>
                        <a:rPr lang="en-US" sz="2400" b="0" i="0" u="none" strike="noStrike" noProof="0" dirty="0">
                          <a:latin typeface="Calibri"/>
                        </a:rPr>
                        <a:t>Quiz starts</a:t>
                      </a:r>
                      <a:endParaRPr dirty="0"/>
                    </a:p>
                  </a:txBody>
                  <a:tcPr marL="121899" marR="121899" marT="121899" marB="121899"/>
                </a:tc>
                <a:extLst>
                  <a:ext uri="{0D108BD9-81ED-4DB2-BD59-A6C34878D82A}">
                    <a16:rowId xmlns:a16="http://schemas.microsoft.com/office/drawing/2014/main" val="3960970941"/>
                  </a:ext>
                </a:extLst>
              </a:tr>
              <a:tr h="609560">
                <a:tc>
                  <a:txBody>
                    <a:bodyPr/>
                    <a:lstStyle/>
                    <a:p>
                      <a:pPr marL="0" lvl="0" indent="0" algn="l">
                        <a:spcBef>
                          <a:spcPts val="0"/>
                        </a:spcBef>
                        <a:spcAft>
                          <a:spcPts val="0"/>
                        </a:spcAft>
                        <a:buNone/>
                      </a:pPr>
                      <a:r>
                        <a:rPr lang="en-US" sz="2400" b="0" i="0" u="none" strike="noStrike" noProof="0" dirty="0"/>
                        <a:t>Have you taken this quiz before?</a:t>
                      </a:r>
                    </a:p>
                    <a:p>
                      <a:pPr marL="0" lvl="0" indent="0" algn="l">
                        <a:spcBef>
                          <a:spcPts val="0"/>
                        </a:spcBef>
                        <a:spcAft>
                          <a:spcPts val="0"/>
                        </a:spcAft>
                        <a:buNone/>
                      </a:pPr>
                      <a:r>
                        <a:rPr lang="en-US" sz="2400" b="0" i="0" u="none" strike="noStrike" noProof="0" dirty="0">
                          <a:latin typeface="Calibri"/>
                        </a:rPr>
                        <a:t>No</a:t>
                      </a:r>
                      <a:endParaRPr lang="en-US" sz="2400" dirty="0"/>
                    </a:p>
                  </a:txBody>
                  <a:tcPr marL="121898" marR="121898" marT="121898" marB="121898"/>
                </a:tc>
                <a:tc>
                  <a:txBody>
                    <a:bodyPr/>
                    <a:lstStyle/>
                    <a:p>
                      <a:pPr marL="0" lvl="0" indent="0" algn="l">
                        <a:spcBef>
                          <a:spcPts val="0"/>
                        </a:spcBef>
                        <a:spcAft>
                          <a:spcPts val="0"/>
                        </a:spcAft>
                        <a:buNone/>
                      </a:pPr>
                      <a:r>
                        <a:rPr lang="en-US" sz="2400" b="0" i="0" u="none" strike="noStrike" noProof="0" dirty="0">
                          <a:latin typeface="Calibri"/>
                        </a:rPr>
                        <a:t>Show instructions, then start quiz</a:t>
                      </a:r>
                      <a:endParaRPr dirty="0"/>
                    </a:p>
                  </a:txBody>
                  <a:tcPr marL="121898" marR="121898" marT="121898" marB="121898"/>
                </a:tc>
                <a:extLst>
                  <a:ext uri="{0D108BD9-81ED-4DB2-BD59-A6C34878D82A}">
                    <a16:rowId xmlns:a16="http://schemas.microsoft.com/office/drawing/2014/main" val="3863402776"/>
                  </a:ext>
                </a:extLst>
              </a:tr>
            </a:tbl>
          </a:graphicData>
        </a:graphic>
      </p:graphicFrame>
    </p:spTree>
    <p:extLst>
      <p:ext uri="{BB962C8B-B14F-4D97-AF65-F5344CB8AC3E}">
        <p14:creationId xmlns:p14="http://schemas.microsoft.com/office/powerpoint/2010/main" val="101173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25" name="Picture 25" descr="Graphical user interface, text&#10;&#10;Description automatically generated">
            <a:extLst>
              <a:ext uri="{FF2B5EF4-FFF2-40B4-BE49-F238E27FC236}">
                <a16:creationId xmlns:a16="http://schemas.microsoft.com/office/drawing/2014/main" id="{5B77AB6A-DB68-B7C8-9464-470AA11FD2FA}"/>
              </a:ext>
            </a:extLst>
          </p:cNvPr>
          <p:cNvPicPr>
            <a:picLocks noChangeAspect="1"/>
          </p:cNvPicPr>
          <p:nvPr/>
        </p:nvPicPr>
        <p:blipFill>
          <a:blip r:embed="rId3"/>
          <a:stretch>
            <a:fillRect/>
          </a:stretch>
        </p:blipFill>
        <p:spPr>
          <a:xfrm>
            <a:off x="8839200" y="3474366"/>
            <a:ext cx="2956560" cy="1931109"/>
          </a:xfrm>
          <a:prstGeom prst="rect">
            <a:avLst/>
          </a:prstGeom>
        </p:spPr>
      </p:pic>
      <p:pic>
        <p:nvPicPr>
          <p:cNvPr id="24" name="Picture 24" descr="Graphical user interface, text&#10;&#10;Description automatically generated">
            <a:extLst>
              <a:ext uri="{FF2B5EF4-FFF2-40B4-BE49-F238E27FC236}">
                <a16:creationId xmlns:a16="http://schemas.microsoft.com/office/drawing/2014/main" id="{A5674F0D-17A3-9C38-AF46-C03ECE3FC649}"/>
              </a:ext>
            </a:extLst>
          </p:cNvPr>
          <p:cNvPicPr>
            <a:picLocks noChangeAspect="1"/>
          </p:cNvPicPr>
          <p:nvPr/>
        </p:nvPicPr>
        <p:blipFill>
          <a:blip r:embed="rId4"/>
          <a:stretch>
            <a:fillRect/>
          </a:stretch>
        </p:blipFill>
        <p:spPr>
          <a:xfrm>
            <a:off x="8544560" y="1817889"/>
            <a:ext cx="3535680" cy="1586461"/>
          </a:xfrm>
          <a:prstGeom prst="rect">
            <a:avLst/>
          </a:prstGeom>
        </p:spPr>
      </p:pic>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Instructions (with yes/no checker) Trialing</a:t>
            </a:r>
            <a:endParaRPr sz="4000"/>
          </a:p>
        </p:txBody>
      </p:sp>
      <p:graphicFrame>
        <p:nvGraphicFramePr>
          <p:cNvPr id="92" name="Google Shape;92;p19"/>
          <p:cNvGraphicFramePr/>
          <p:nvPr>
            <p:extLst>
              <p:ext uri="{D42A27DB-BD31-4B8C-83A1-F6EECF244321}">
                <p14:modId xmlns:p14="http://schemas.microsoft.com/office/powerpoint/2010/main" val="3621322058"/>
              </p:ext>
            </p:extLst>
          </p:nvPr>
        </p:nvGraphicFramePr>
        <p:xfrm>
          <a:off x="254000" y="1635760"/>
          <a:ext cx="8051541" cy="3619498"/>
        </p:xfrm>
        <a:graphic>
          <a:graphicData uri="http://schemas.openxmlformats.org/drawingml/2006/table">
            <a:tbl>
              <a:tblPr>
                <a:noFill/>
              </a:tblPr>
              <a:tblGrid>
                <a:gridCol w="4521200">
                  <a:extLst>
                    <a:ext uri="{9D8B030D-6E8A-4147-A177-3AD203B41FA5}">
                      <a16:colId xmlns:a16="http://schemas.microsoft.com/office/drawing/2014/main" val="20000"/>
                    </a:ext>
                  </a:extLst>
                </a:gridCol>
                <a:gridCol w="3530341">
                  <a:extLst>
                    <a:ext uri="{9D8B030D-6E8A-4147-A177-3AD203B41FA5}">
                      <a16:colId xmlns:a16="http://schemas.microsoft.com/office/drawing/2014/main" val="20001"/>
                    </a:ext>
                  </a:extLst>
                </a:gridCol>
              </a:tblGrid>
              <a:tr h="626014">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001622">
                <a:tc>
                  <a:txBody>
                    <a:bodyPr/>
                    <a:lstStyle/>
                    <a:p>
                      <a:pPr marL="0" lvl="0" indent="0" algn="l" rtl="0">
                        <a:spcBef>
                          <a:spcPts val="0"/>
                        </a:spcBef>
                        <a:spcAft>
                          <a:spcPts val="0"/>
                        </a:spcAft>
                        <a:buNone/>
                      </a:pPr>
                      <a:r>
                        <a:rPr lang="en-US" sz="2400" dirty="0"/>
                        <a:t>Have you taken this quiz before?</a:t>
                      </a:r>
                    </a:p>
                    <a:p>
                      <a:pPr marL="0" lvl="0" indent="0" algn="l">
                        <a:spcBef>
                          <a:spcPts val="0"/>
                        </a:spcBef>
                        <a:spcAft>
                          <a:spcPts val="0"/>
                        </a:spcAft>
                        <a:buNone/>
                      </a:pPr>
                      <a:r>
                        <a:rPr lang="en-US" sz="2400" dirty="0"/>
                        <a:t>Maybe</a:t>
                      </a:r>
                    </a:p>
                  </a:txBody>
                  <a:tcPr marL="121900" marR="121900" marT="121900" marB="121900"/>
                </a:tc>
                <a:tc>
                  <a:txBody>
                    <a:bodyPr/>
                    <a:lstStyle/>
                    <a:p>
                      <a:pPr marL="0" lvl="0" indent="0" algn="l" rtl="0">
                        <a:spcBef>
                          <a:spcPts val="0"/>
                        </a:spcBef>
                        <a:spcAft>
                          <a:spcPts val="0"/>
                        </a:spcAft>
                        <a:buNone/>
                      </a:pPr>
                      <a:r>
                        <a:rPr lang="en-US" sz="2400" dirty="0"/>
                        <a:t>&lt;error&gt; Please choose Y/N</a:t>
                      </a:r>
                      <a:endParaRPr sz="2400" dirty="0"/>
                    </a:p>
                  </a:txBody>
                  <a:tcPr marL="121900" marR="121900" marT="121900" marB="121900"/>
                </a:tc>
                <a:extLst>
                  <a:ext uri="{0D108BD9-81ED-4DB2-BD59-A6C34878D82A}">
                    <a16:rowId xmlns:a16="http://schemas.microsoft.com/office/drawing/2014/main" val="10001"/>
                  </a:ext>
                </a:extLst>
              </a:tr>
              <a:tr h="1001622">
                <a:tc>
                  <a:txBody>
                    <a:bodyPr/>
                    <a:lstStyle/>
                    <a:p>
                      <a:pPr lvl="0" algn="l">
                        <a:lnSpc>
                          <a:spcPct val="100000"/>
                        </a:lnSpc>
                        <a:spcBef>
                          <a:spcPts val="0"/>
                        </a:spcBef>
                        <a:spcAft>
                          <a:spcPts val="0"/>
                        </a:spcAft>
                        <a:buNone/>
                      </a:pPr>
                      <a:r>
                        <a:rPr lang="en-US" sz="2400" b="0" i="0" u="none" strike="noStrike" noProof="0" dirty="0"/>
                        <a:t>Have you taken this quiz before?</a:t>
                      </a:r>
                    </a:p>
                    <a:p>
                      <a:pPr marL="0" lvl="0" indent="0" algn="l">
                        <a:spcBef>
                          <a:spcPts val="0"/>
                        </a:spcBef>
                        <a:spcAft>
                          <a:spcPts val="0"/>
                        </a:spcAft>
                        <a:buNone/>
                      </a:pPr>
                      <a:r>
                        <a:rPr lang="en-US" sz="2400" b="0" i="0" u="none" strike="noStrike" noProof="0" dirty="0">
                          <a:latin typeface="Calibri"/>
                        </a:rPr>
                        <a:t>Yes</a:t>
                      </a:r>
                      <a:endParaRPr lang="en-US" sz="2400" dirty="0"/>
                    </a:p>
                  </a:txBody>
                  <a:tcPr marL="121899" marR="121899" marT="121899" marB="121899"/>
                </a:tc>
                <a:tc>
                  <a:txBody>
                    <a:bodyPr/>
                    <a:lstStyle/>
                    <a:p>
                      <a:pPr marL="0" lvl="0" indent="0" algn="l">
                        <a:spcBef>
                          <a:spcPts val="0"/>
                        </a:spcBef>
                        <a:spcAft>
                          <a:spcPts val="0"/>
                        </a:spcAft>
                        <a:buNone/>
                      </a:pPr>
                      <a:r>
                        <a:rPr lang="en-US" sz="2400" b="0" i="0" u="none" strike="noStrike" noProof="0" dirty="0">
                          <a:latin typeface="Calibri"/>
                        </a:rPr>
                        <a:t>Game starts</a:t>
                      </a:r>
                      <a:endParaRPr dirty="0"/>
                    </a:p>
                  </a:txBody>
                  <a:tcPr marL="121899" marR="121899" marT="121899" marB="121899"/>
                </a:tc>
                <a:extLst>
                  <a:ext uri="{0D108BD9-81ED-4DB2-BD59-A6C34878D82A}">
                    <a16:rowId xmlns:a16="http://schemas.microsoft.com/office/drawing/2014/main" val="3960970941"/>
                  </a:ext>
                </a:extLst>
              </a:tr>
              <a:tr h="990240">
                <a:tc>
                  <a:txBody>
                    <a:bodyPr/>
                    <a:lstStyle/>
                    <a:p>
                      <a:pPr lvl="0" algn="l">
                        <a:lnSpc>
                          <a:spcPct val="100000"/>
                        </a:lnSpc>
                        <a:spcBef>
                          <a:spcPts val="0"/>
                        </a:spcBef>
                        <a:spcAft>
                          <a:spcPts val="0"/>
                        </a:spcAft>
                        <a:buNone/>
                      </a:pPr>
                      <a:r>
                        <a:rPr lang="en-US" sz="2400" b="0" i="0" u="none" strike="noStrike" noProof="0" dirty="0"/>
                        <a:t>Have you taken this quiz before?</a:t>
                      </a:r>
                    </a:p>
                    <a:p>
                      <a:pPr marL="0" lvl="0" indent="0" algn="l">
                        <a:spcBef>
                          <a:spcPts val="0"/>
                        </a:spcBef>
                        <a:spcAft>
                          <a:spcPts val="0"/>
                        </a:spcAft>
                        <a:buNone/>
                      </a:pPr>
                      <a:r>
                        <a:rPr lang="en-US" sz="2400" b="0" i="0" u="none" strike="noStrike" noProof="0" dirty="0">
                          <a:latin typeface="Calibri"/>
                        </a:rPr>
                        <a:t>No</a:t>
                      </a:r>
                      <a:endParaRPr lang="en-US" sz="2400" dirty="0"/>
                    </a:p>
                  </a:txBody>
                  <a:tcPr marL="121898" marR="121898" marT="121898" marB="121898"/>
                </a:tc>
                <a:tc>
                  <a:txBody>
                    <a:bodyPr/>
                    <a:lstStyle/>
                    <a:p>
                      <a:pPr marL="0" lvl="0" indent="0" algn="l">
                        <a:spcBef>
                          <a:spcPts val="0"/>
                        </a:spcBef>
                        <a:spcAft>
                          <a:spcPts val="0"/>
                        </a:spcAft>
                        <a:buNone/>
                      </a:pPr>
                      <a:r>
                        <a:rPr lang="en-US" sz="2400" b="0" i="0" u="none" strike="noStrike" noProof="0" dirty="0">
                          <a:latin typeface="Calibri"/>
                        </a:rPr>
                        <a:t>Show instructions, then start game</a:t>
                      </a:r>
                      <a:endParaRPr dirty="0"/>
                    </a:p>
                  </a:txBody>
                  <a:tcPr marL="121898" marR="121898" marT="121898" marB="121898"/>
                </a:tc>
                <a:extLst>
                  <a:ext uri="{0D108BD9-81ED-4DB2-BD59-A6C34878D82A}">
                    <a16:rowId xmlns:a16="http://schemas.microsoft.com/office/drawing/2014/main" val="3863402776"/>
                  </a:ext>
                </a:extLst>
              </a:tr>
            </a:tbl>
          </a:graphicData>
        </a:graphic>
      </p:graphicFrame>
      <p:sp>
        <p:nvSpPr>
          <p:cNvPr id="6" name="Rectangle 5">
            <a:extLst>
              <a:ext uri="{FF2B5EF4-FFF2-40B4-BE49-F238E27FC236}">
                <a16:creationId xmlns:a16="http://schemas.microsoft.com/office/drawing/2014/main" id="{3565F284-A787-F0CF-38CB-57228454B7AE}"/>
              </a:ext>
            </a:extLst>
          </p:cNvPr>
          <p:cNvSpPr/>
          <p:nvPr/>
        </p:nvSpPr>
        <p:spPr>
          <a:xfrm>
            <a:off x="330947" y="2344271"/>
            <a:ext cx="4061757" cy="8292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7" name="Rectangle 6">
            <a:extLst>
              <a:ext uri="{FF2B5EF4-FFF2-40B4-BE49-F238E27FC236}">
                <a16:creationId xmlns:a16="http://schemas.microsoft.com/office/drawing/2014/main" id="{4D103BE5-5B45-E7C9-632C-9C5FC730006D}"/>
              </a:ext>
            </a:extLst>
          </p:cNvPr>
          <p:cNvSpPr/>
          <p:nvPr/>
        </p:nvSpPr>
        <p:spPr>
          <a:xfrm>
            <a:off x="4748754" y="2344270"/>
            <a:ext cx="3513117" cy="54804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8" name="Rectangle 7">
            <a:extLst>
              <a:ext uri="{FF2B5EF4-FFF2-40B4-BE49-F238E27FC236}">
                <a16:creationId xmlns:a16="http://schemas.microsoft.com/office/drawing/2014/main" id="{4619ED37-58C6-801D-365B-545A3C4F0B20}"/>
              </a:ext>
            </a:extLst>
          </p:cNvPr>
          <p:cNvSpPr/>
          <p:nvPr/>
        </p:nvSpPr>
        <p:spPr>
          <a:xfrm>
            <a:off x="8731623" y="2041710"/>
            <a:ext cx="3350557" cy="4258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cxnSp>
        <p:nvCxnSpPr>
          <p:cNvPr id="4" name="Straight Arrow Connector 3">
            <a:extLst>
              <a:ext uri="{FF2B5EF4-FFF2-40B4-BE49-F238E27FC236}">
                <a16:creationId xmlns:a16="http://schemas.microsoft.com/office/drawing/2014/main" id="{FAFED4A7-A9B5-30E7-CED5-2F7F88B17EE4}"/>
              </a:ext>
            </a:extLst>
          </p:cNvPr>
          <p:cNvCxnSpPr/>
          <p:nvPr/>
        </p:nvCxnSpPr>
        <p:spPr>
          <a:xfrm flipH="1">
            <a:off x="4463228" y="2572123"/>
            <a:ext cx="265803" cy="86959"/>
          </a:xfrm>
          <a:prstGeom prst="straightConnector1">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178EA7A-8C3A-4C7F-F939-A728F5155991}"/>
              </a:ext>
            </a:extLst>
          </p:cNvPr>
          <p:cNvCxnSpPr>
            <a:cxnSpLocks/>
          </p:cNvCxnSpPr>
          <p:nvPr/>
        </p:nvCxnSpPr>
        <p:spPr>
          <a:xfrm flipV="1">
            <a:off x="8274123" y="2219961"/>
            <a:ext cx="414768" cy="384136"/>
          </a:xfrm>
          <a:prstGeom prst="straightConnector1">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B6E8C10-C976-3C2A-CBAA-F2F9C9CD6291}"/>
              </a:ext>
            </a:extLst>
          </p:cNvPr>
          <p:cNvSpPr/>
          <p:nvPr/>
        </p:nvSpPr>
        <p:spPr>
          <a:xfrm>
            <a:off x="335877" y="3341594"/>
            <a:ext cx="4051597" cy="80891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2" name="Rectangle 11">
            <a:extLst>
              <a:ext uri="{FF2B5EF4-FFF2-40B4-BE49-F238E27FC236}">
                <a16:creationId xmlns:a16="http://schemas.microsoft.com/office/drawing/2014/main" id="{E0682261-9A33-6C28-FCD4-08B28FE46CE9}"/>
              </a:ext>
            </a:extLst>
          </p:cNvPr>
          <p:cNvSpPr/>
          <p:nvPr/>
        </p:nvSpPr>
        <p:spPr>
          <a:xfrm>
            <a:off x="4743524" y="3331433"/>
            <a:ext cx="3066077" cy="51756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3" name="Rectangle 12">
            <a:extLst>
              <a:ext uri="{FF2B5EF4-FFF2-40B4-BE49-F238E27FC236}">
                <a16:creationId xmlns:a16="http://schemas.microsoft.com/office/drawing/2014/main" id="{46449077-345D-20F6-FD2D-5BF18C019839}"/>
              </a:ext>
            </a:extLst>
          </p:cNvPr>
          <p:cNvSpPr/>
          <p:nvPr/>
        </p:nvSpPr>
        <p:spPr>
          <a:xfrm>
            <a:off x="8731622" y="2467533"/>
            <a:ext cx="3350557" cy="42582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cxnSp>
        <p:nvCxnSpPr>
          <p:cNvPr id="14" name="Straight Arrow Connector 13">
            <a:extLst>
              <a:ext uri="{FF2B5EF4-FFF2-40B4-BE49-F238E27FC236}">
                <a16:creationId xmlns:a16="http://schemas.microsoft.com/office/drawing/2014/main" id="{331DC64A-26E8-3D90-483D-1C11673842EC}"/>
              </a:ext>
            </a:extLst>
          </p:cNvPr>
          <p:cNvCxnSpPr>
            <a:cxnSpLocks/>
          </p:cNvCxnSpPr>
          <p:nvPr/>
        </p:nvCxnSpPr>
        <p:spPr>
          <a:xfrm flipH="1">
            <a:off x="4417358" y="3569446"/>
            <a:ext cx="296283" cy="86959"/>
          </a:xfrm>
          <a:prstGeom prst="straightConnector1">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66BE9E7-0C9D-CCE4-C0C0-F185F4D8021C}"/>
              </a:ext>
            </a:extLst>
          </p:cNvPr>
          <p:cNvCxnSpPr>
            <a:cxnSpLocks/>
          </p:cNvCxnSpPr>
          <p:nvPr/>
        </p:nvCxnSpPr>
        <p:spPr>
          <a:xfrm flipV="1">
            <a:off x="7812738" y="2702860"/>
            <a:ext cx="930090" cy="930085"/>
          </a:xfrm>
          <a:prstGeom prst="straightConnector1">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3669E52-6F15-24F9-9B1B-2B04E5AA9525}"/>
              </a:ext>
            </a:extLst>
          </p:cNvPr>
          <p:cNvSpPr/>
          <p:nvPr/>
        </p:nvSpPr>
        <p:spPr>
          <a:xfrm>
            <a:off x="339014" y="4329803"/>
            <a:ext cx="4122717" cy="84955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7" name="Rectangle 16">
            <a:extLst>
              <a:ext uri="{FF2B5EF4-FFF2-40B4-BE49-F238E27FC236}">
                <a16:creationId xmlns:a16="http://schemas.microsoft.com/office/drawing/2014/main" id="{5A503DB2-E7D5-8AAF-3554-715479DDE452}"/>
              </a:ext>
            </a:extLst>
          </p:cNvPr>
          <p:cNvSpPr/>
          <p:nvPr/>
        </p:nvSpPr>
        <p:spPr>
          <a:xfrm>
            <a:off x="4838101" y="4329802"/>
            <a:ext cx="3444237" cy="84955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8" name="Rectangle 17">
            <a:extLst>
              <a:ext uri="{FF2B5EF4-FFF2-40B4-BE49-F238E27FC236}">
                <a16:creationId xmlns:a16="http://schemas.microsoft.com/office/drawing/2014/main" id="{36AC13FC-B24D-6C72-F049-D0B8A6DCC146}"/>
              </a:ext>
            </a:extLst>
          </p:cNvPr>
          <p:cNvSpPr/>
          <p:nvPr/>
        </p:nvSpPr>
        <p:spPr>
          <a:xfrm>
            <a:off x="8823061" y="3409874"/>
            <a:ext cx="3127037" cy="181131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cxnSp>
        <p:nvCxnSpPr>
          <p:cNvPr id="19" name="Straight Arrow Connector 18">
            <a:extLst>
              <a:ext uri="{FF2B5EF4-FFF2-40B4-BE49-F238E27FC236}">
                <a16:creationId xmlns:a16="http://schemas.microsoft.com/office/drawing/2014/main" id="{522FD415-D4BA-8CEB-3E62-366A39E04169}"/>
              </a:ext>
            </a:extLst>
          </p:cNvPr>
          <p:cNvCxnSpPr>
            <a:cxnSpLocks/>
          </p:cNvCxnSpPr>
          <p:nvPr/>
        </p:nvCxnSpPr>
        <p:spPr>
          <a:xfrm flipH="1" flipV="1">
            <a:off x="4450975" y="4675094"/>
            <a:ext cx="367403" cy="65441"/>
          </a:xfrm>
          <a:prstGeom prst="straightConnector1">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8E3688F-F336-9BF4-617B-B203A30F20ED}"/>
              </a:ext>
            </a:extLst>
          </p:cNvPr>
          <p:cNvCxnSpPr>
            <a:cxnSpLocks/>
          </p:cNvCxnSpPr>
          <p:nvPr/>
        </p:nvCxnSpPr>
        <p:spPr>
          <a:xfrm flipV="1">
            <a:off x="8260973" y="4197424"/>
            <a:ext cx="599590" cy="331993"/>
          </a:xfrm>
          <a:prstGeom prst="straightConnector1">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0C9D49D-C427-E1AD-7BEC-C00826A1CE8A}"/>
              </a:ext>
            </a:extLst>
          </p:cNvPr>
          <p:cNvSpPr txBox="1"/>
          <p:nvPr/>
        </p:nvSpPr>
        <p:spPr>
          <a:xfrm>
            <a:off x="4309783" y="5968253"/>
            <a:ext cx="30121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All tests worked as expected</a:t>
            </a:r>
            <a:endParaRPr lang="en-US"/>
          </a:p>
        </p:txBody>
      </p:sp>
    </p:spTree>
    <p:extLst>
      <p:ext uri="{BB962C8B-B14F-4D97-AF65-F5344CB8AC3E}">
        <p14:creationId xmlns:p14="http://schemas.microsoft.com/office/powerpoint/2010/main" val="636464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2 – Ask questions/ Check answer</a:t>
            </a:r>
            <a:endParaRPr sz="4000" dirty="0"/>
          </a:p>
        </p:txBody>
      </p:sp>
      <p:pic>
        <p:nvPicPr>
          <p:cNvPr id="5" name="Picture 4">
            <a:extLst>
              <a:ext uri="{FF2B5EF4-FFF2-40B4-BE49-F238E27FC236}">
                <a16:creationId xmlns:a16="http://schemas.microsoft.com/office/drawing/2014/main" id="{E28F0CE6-02A2-80E8-C747-E9C2A2D6C594}"/>
              </a:ext>
            </a:extLst>
          </p:cNvPr>
          <p:cNvPicPr>
            <a:picLocks noChangeAspect="1"/>
          </p:cNvPicPr>
          <p:nvPr/>
        </p:nvPicPr>
        <p:blipFill>
          <a:blip r:embed="rId3"/>
          <a:stretch>
            <a:fillRect/>
          </a:stretch>
        </p:blipFill>
        <p:spPr>
          <a:xfrm>
            <a:off x="6538825" y="2052378"/>
            <a:ext cx="3942362" cy="3543696"/>
          </a:xfrm>
          <a:prstGeom prst="rect">
            <a:avLst/>
          </a:prstGeom>
        </p:spPr>
      </p:pic>
    </p:spTree>
    <p:extLst>
      <p:ext uri="{BB962C8B-B14F-4D97-AF65-F5344CB8AC3E}">
        <p14:creationId xmlns:p14="http://schemas.microsoft.com/office/powerpoint/2010/main" val="1732950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Questions - Test Plan</a:t>
            </a:r>
            <a:endParaRPr sz="4000" dirty="0"/>
          </a:p>
        </p:txBody>
      </p:sp>
      <p:graphicFrame>
        <p:nvGraphicFramePr>
          <p:cNvPr id="92" name="Google Shape;92;p19"/>
          <p:cNvGraphicFramePr/>
          <p:nvPr>
            <p:extLst>
              <p:ext uri="{D42A27DB-BD31-4B8C-83A1-F6EECF244321}">
                <p14:modId xmlns:p14="http://schemas.microsoft.com/office/powerpoint/2010/main" val="32455833"/>
              </p:ext>
            </p:extLst>
          </p:nvPr>
        </p:nvGraphicFramePr>
        <p:xfrm>
          <a:off x="509967" y="1690300"/>
          <a:ext cx="10636570" cy="3779312"/>
        </p:xfrm>
        <a:graphic>
          <a:graphicData uri="http://schemas.openxmlformats.org/drawingml/2006/table">
            <a:tbl>
              <a:tblPr>
                <a:noFill/>
              </a:tblPr>
              <a:tblGrid>
                <a:gridCol w="3096978">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err="1"/>
                        <a:t>tahi</a:t>
                      </a:r>
                    </a:p>
                  </a:txBody>
                  <a:tcPr marL="121900" marR="121900" marT="121900" marB="121900"/>
                </a:tc>
                <a:tc>
                  <a:txBody>
                    <a:bodyPr/>
                    <a:lstStyle/>
                    <a:p>
                      <a:pPr marL="0" lvl="0" indent="0" algn="l" rtl="0">
                        <a:spcBef>
                          <a:spcPts val="0"/>
                        </a:spcBef>
                        <a:spcAft>
                          <a:spcPts val="0"/>
                        </a:spcAft>
                        <a:buNone/>
                      </a:pPr>
                      <a:r>
                        <a:rPr lang="en-US" sz="2400" dirty="0"/>
                        <a:t>Correct</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dirty="0"/>
                        <a:t>Tahi</a:t>
                      </a:r>
                    </a:p>
                  </a:txBody>
                  <a:tcPr marL="121899" marR="121899" marT="121899" marB="121899"/>
                </a:tc>
                <a:tc>
                  <a:txBody>
                    <a:bodyPr/>
                    <a:lstStyle/>
                    <a:p>
                      <a:pPr marL="0" lvl="0" indent="0" algn="l">
                        <a:spcBef>
                          <a:spcPts val="0"/>
                        </a:spcBef>
                        <a:spcAft>
                          <a:spcPts val="0"/>
                        </a:spcAft>
                        <a:buNone/>
                      </a:pPr>
                      <a:r>
                        <a:rPr lang="en-US" sz="2400" b="0" i="0" u="none" strike="noStrike" noProof="0" dirty="0"/>
                        <a:t>Correct</a:t>
                      </a:r>
                      <a:endParaRPr sz="2400" b="0" i="0" u="none" strike="noStrike" noProof="0" dirty="0"/>
                    </a:p>
                  </a:txBody>
                  <a:tcPr marL="121899" marR="121899" marT="121899" marB="121899"/>
                </a:tc>
                <a:extLst>
                  <a:ext uri="{0D108BD9-81ED-4DB2-BD59-A6C34878D82A}">
                    <a16:rowId xmlns:a16="http://schemas.microsoft.com/office/drawing/2014/main" val="3960970941"/>
                  </a:ext>
                </a:extLst>
              </a:tr>
              <a:tr h="609560">
                <a:tc>
                  <a:txBody>
                    <a:bodyPr/>
                    <a:lstStyle/>
                    <a:p>
                      <a:pPr marL="0" lvl="0" indent="0" algn="l">
                        <a:spcBef>
                          <a:spcPts val="0"/>
                        </a:spcBef>
                        <a:spcAft>
                          <a:spcPts val="0"/>
                        </a:spcAft>
                        <a:buNone/>
                      </a:pPr>
                      <a:r>
                        <a:rPr lang="en-US" sz="2400" dirty="0"/>
                        <a:t>xxii </a:t>
                      </a:r>
                      <a:r>
                        <a:rPr lang="en-US" sz="2400" i="1" dirty="0"/>
                        <a:t>( incorrect answer)</a:t>
                      </a:r>
                      <a:endParaRPr lang="en-US" sz="2400" dirty="0"/>
                    </a:p>
                  </a:txBody>
                  <a:tcPr marL="121898" marR="121898" marT="121898" marB="121898"/>
                </a:tc>
                <a:tc>
                  <a:txBody>
                    <a:bodyPr/>
                    <a:lstStyle/>
                    <a:p>
                      <a:pPr marL="0" lvl="0" indent="0" algn="l">
                        <a:spcBef>
                          <a:spcPts val="0"/>
                        </a:spcBef>
                        <a:spcAft>
                          <a:spcPts val="0"/>
                        </a:spcAft>
                        <a:buNone/>
                      </a:pPr>
                      <a:r>
                        <a:rPr lang="en-US" sz="2400" b="0" i="0" u="none" strike="noStrike" noProof="0" dirty="0"/>
                        <a:t>Wrong</a:t>
                      </a:r>
                    </a:p>
                    <a:p>
                      <a:pPr marL="0" lvl="0" indent="0" algn="l">
                        <a:spcBef>
                          <a:spcPts val="0"/>
                        </a:spcBef>
                        <a:spcAft>
                          <a:spcPts val="0"/>
                        </a:spcAft>
                        <a:buNone/>
                      </a:pPr>
                      <a:r>
                        <a:rPr lang="en-US" sz="2400" b="0" i="0" u="none" strike="noStrike" noProof="0" dirty="0"/>
                        <a:t>The answer was …</a:t>
                      </a:r>
                      <a:endParaRPr sz="2400" b="0" i="0" u="none" strike="noStrike" noProof="0" dirty="0"/>
                    </a:p>
                  </a:txBody>
                  <a:tcPr marL="121898" marR="121898" marT="121898" marB="121898"/>
                </a:tc>
                <a:extLst>
                  <a:ext uri="{0D108BD9-81ED-4DB2-BD59-A6C34878D82A}">
                    <a16:rowId xmlns:a16="http://schemas.microsoft.com/office/drawing/2014/main" val="3863402776"/>
                  </a:ext>
                </a:extLst>
              </a:tr>
              <a:tr h="0">
                <a:tc>
                  <a:txBody>
                    <a:bodyPr/>
                    <a:lstStyle/>
                    <a:p>
                      <a:pPr marL="0" lvl="0" indent="0" algn="l">
                        <a:spcBef>
                          <a:spcPts val="0"/>
                        </a:spcBef>
                        <a:spcAft>
                          <a:spcPts val="0"/>
                        </a:spcAft>
                        <a:buNone/>
                      </a:pPr>
                      <a:r>
                        <a:rPr lang="en-US" sz="2400" dirty="0"/>
                        <a:t>11 (</a:t>
                      </a:r>
                      <a:r>
                        <a:rPr lang="en-US" sz="2400" b="0" i="1" u="none" strike="noStrike" noProof="0" dirty="0">
                          <a:latin typeface="Calibri"/>
                        </a:rPr>
                        <a:t>incorrect – integer)</a:t>
                      </a:r>
                      <a:endParaRPr lang="en-US" sz="2400" dirty="0"/>
                    </a:p>
                  </a:txBody>
                  <a:tcPr marL="121898" marR="121898" marT="121898" marB="121898"/>
                </a:tc>
                <a:tc>
                  <a:txBody>
                    <a:bodyPr/>
                    <a:lstStyle/>
                    <a:p>
                      <a:pPr marL="0" lvl="0" indent="0" algn="l">
                        <a:spcBef>
                          <a:spcPts val="0"/>
                        </a:spcBef>
                        <a:spcAft>
                          <a:spcPts val="0"/>
                        </a:spcAft>
                        <a:buNone/>
                      </a:pPr>
                      <a:r>
                        <a:rPr lang="en-US" sz="2400" b="0" i="0" u="none" strike="noStrike" noProof="0" dirty="0"/>
                        <a:t>Wrong</a:t>
                      </a:r>
                    </a:p>
                    <a:p>
                      <a:pPr marL="0" lvl="0" indent="0" algn="l">
                        <a:spcBef>
                          <a:spcPts val="0"/>
                        </a:spcBef>
                        <a:spcAft>
                          <a:spcPts val="0"/>
                        </a:spcAft>
                        <a:buNone/>
                      </a:pPr>
                      <a:r>
                        <a:rPr lang="en-US" sz="2400" b="0" i="0" u="none" strike="noStrike" noProof="0" dirty="0"/>
                        <a:t>The answer was …</a:t>
                      </a:r>
                      <a:endParaRPr sz="2400" b="0" i="0" u="none" strike="noStrike" noProof="0" dirty="0"/>
                    </a:p>
                  </a:txBody>
                  <a:tcPr marL="121898" marR="121898" marT="121898" marB="121898"/>
                </a:tc>
                <a:extLst>
                  <a:ext uri="{0D108BD9-81ED-4DB2-BD59-A6C34878D82A}">
                    <a16:rowId xmlns:a16="http://schemas.microsoft.com/office/drawing/2014/main" val="3233766322"/>
                  </a:ext>
                </a:extLst>
              </a:tr>
            </a:tbl>
          </a:graphicData>
        </a:graphic>
      </p:graphicFrame>
      <p:sp>
        <p:nvSpPr>
          <p:cNvPr id="5" name="TextBox 4">
            <a:extLst>
              <a:ext uri="{FF2B5EF4-FFF2-40B4-BE49-F238E27FC236}">
                <a16:creationId xmlns:a16="http://schemas.microsoft.com/office/drawing/2014/main" id="{2B6F785A-186D-8BA2-513F-1C7C57ECC50E}"/>
              </a:ext>
            </a:extLst>
          </p:cNvPr>
          <p:cNvSpPr txBox="1"/>
          <p:nvPr/>
        </p:nvSpPr>
        <p:spPr>
          <a:xfrm>
            <a:off x="6635095" y="93870"/>
            <a:ext cx="327424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cs typeface="Calibri"/>
            </a:endParaRPr>
          </a:p>
          <a:p>
            <a:r>
              <a:rPr lang="en-GB" dirty="0">
                <a:cs typeface="Calibri"/>
              </a:rPr>
              <a:t>I will test each question and answer 4 times each</a:t>
            </a:r>
          </a:p>
        </p:txBody>
      </p:sp>
    </p:spTree>
    <p:extLst>
      <p:ext uri="{BB962C8B-B14F-4D97-AF65-F5344CB8AC3E}">
        <p14:creationId xmlns:p14="http://schemas.microsoft.com/office/powerpoint/2010/main" val="3778962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Questions/ Answers Testing</a:t>
            </a:r>
            <a:endParaRPr sz="4000" dirty="0"/>
          </a:p>
        </p:txBody>
      </p:sp>
      <p:sp>
        <p:nvSpPr>
          <p:cNvPr id="3" name="TextBox 2">
            <a:extLst>
              <a:ext uri="{FF2B5EF4-FFF2-40B4-BE49-F238E27FC236}">
                <a16:creationId xmlns:a16="http://schemas.microsoft.com/office/drawing/2014/main" id="{6BE7D083-107B-9598-9BED-5E001A7543AF}"/>
              </a:ext>
            </a:extLst>
          </p:cNvPr>
          <p:cNvSpPr txBox="1"/>
          <p:nvPr/>
        </p:nvSpPr>
        <p:spPr>
          <a:xfrm>
            <a:off x="6635095" y="93870"/>
            <a:ext cx="327424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cs typeface="Calibri"/>
            </a:endParaRPr>
          </a:p>
          <a:p>
            <a:r>
              <a:rPr lang="en-GB" dirty="0">
                <a:cs typeface="Calibri"/>
              </a:rPr>
              <a:t>All tests passed.</a:t>
            </a:r>
          </a:p>
          <a:p>
            <a:r>
              <a:rPr lang="en-GB" dirty="0">
                <a:cs typeface="Calibri"/>
              </a:rPr>
              <a:t>Program works correctly for correct and wrong answers</a:t>
            </a:r>
          </a:p>
        </p:txBody>
      </p:sp>
      <p:pic>
        <p:nvPicPr>
          <p:cNvPr id="5" name="Picture 4">
            <a:extLst>
              <a:ext uri="{FF2B5EF4-FFF2-40B4-BE49-F238E27FC236}">
                <a16:creationId xmlns:a16="http://schemas.microsoft.com/office/drawing/2014/main" id="{4242887E-E460-2289-CEB8-32964863EF04}"/>
              </a:ext>
            </a:extLst>
          </p:cNvPr>
          <p:cNvPicPr>
            <a:picLocks noChangeAspect="1"/>
          </p:cNvPicPr>
          <p:nvPr/>
        </p:nvPicPr>
        <p:blipFill>
          <a:blip r:embed="rId3"/>
          <a:stretch>
            <a:fillRect/>
          </a:stretch>
        </p:blipFill>
        <p:spPr>
          <a:xfrm>
            <a:off x="254903" y="868121"/>
            <a:ext cx="1723715" cy="5845907"/>
          </a:xfrm>
          <a:prstGeom prst="rect">
            <a:avLst/>
          </a:prstGeom>
        </p:spPr>
      </p:pic>
      <p:pic>
        <p:nvPicPr>
          <p:cNvPr id="8" name="Picture 7">
            <a:extLst>
              <a:ext uri="{FF2B5EF4-FFF2-40B4-BE49-F238E27FC236}">
                <a16:creationId xmlns:a16="http://schemas.microsoft.com/office/drawing/2014/main" id="{B7062E2E-B71C-F368-77C7-C3CF2B52EB93}"/>
              </a:ext>
            </a:extLst>
          </p:cNvPr>
          <p:cNvPicPr>
            <a:picLocks noChangeAspect="1"/>
          </p:cNvPicPr>
          <p:nvPr/>
        </p:nvPicPr>
        <p:blipFill>
          <a:blip r:embed="rId4"/>
          <a:stretch>
            <a:fillRect/>
          </a:stretch>
        </p:blipFill>
        <p:spPr>
          <a:xfrm>
            <a:off x="10070035" y="217447"/>
            <a:ext cx="1867062" cy="6607113"/>
          </a:xfrm>
          <a:prstGeom prst="rect">
            <a:avLst/>
          </a:prstGeom>
        </p:spPr>
      </p:pic>
      <p:graphicFrame>
        <p:nvGraphicFramePr>
          <p:cNvPr id="20" name="Table 19">
            <a:extLst>
              <a:ext uri="{FF2B5EF4-FFF2-40B4-BE49-F238E27FC236}">
                <a16:creationId xmlns:a16="http://schemas.microsoft.com/office/drawing/2014/main" id="{166300A7-C40F-A0AA-7B3B-A32DFCB82E93}"/>
              </a:ext>
            </a:extLst>
          </p:cNvPr>
          <p:cNvGraphicFramePr>
            <a:graphicFrameLocks noGrp="1"/>
          </p:cNvGraphicFramePr>
          <p:nvPr>
            <p:extLst>
              <p:ext uri="{D42A27DB-BD31-4B8C-83A1-F6EECF244321}">
                <p14:modId xmlns:p14="http://schemas.microsoft.com/office/powerpoint/2010/main" val="3853011335"/>
              </p:ext>
            </p:extLst>
          </p:nvPr>
        </p:nvGraphicFramePr>
        <p:xfrm>
          <a:off x="2258365" y="1607351"/>
          <a:ext cx="7656871" cy="4266990"/>
        </p:xfrm>
        <a:graphic>
          <a:graphicData uri="http://schemas.openxmlformats.org/drawingml/2006/table">
            <a:tbl>
              <a:tblPr>
                <a:noFill/>
              </a:tblPr>
              <a:tblGrid>
                <a:gridCol w="2229399">
                  <a:extLst>
                    <a:ext uri="{9D8B030D-6E8A-4147-A177-3AD203B41FA5}">
                      <a16:colId xmlns:a16="http://schemas.microsoft.com/office/drawing/2014/main" val="51845224"/>
                    </a:ext>
                  </a:extLst>
                </a:gridCol>
                <a:gridCol w="5427472">
                  <a:extLst>
                    <a:ext uri="{9D8B030D-6E8A-4147-A177-3AD203B41FA5}">
                      <a16:colId xmlns:a16="http://schemas.microsoft.com/office/drawing/2014/main" val="1625876857"/>
                    </a:ext>
                  </a:extLst>
                </a:gridCol>
              </a:tblGrid>
              <a:tr h="477424">
                <a:tc>
                  <a:txBody>
                    <a:bodyPr/>
                    <a:lstStyle/>
                    <a:p>
                      <a:pPr marL="0" lvl="0" indent="0" algn="l" rtl="0">
                        <a:spcBef>
                          <a:spcPts val="0"/>
                        </a:spcBef>
                        <a:spcAft>
                          <a:spcPts val="0"/>
                        </a:spcAft>
                        <a:buNone/>
                      </a:pPr>
                      <a:r>
                        <a:rPr lang="en" sz="2000" b="1" dirty="0"/>
                        <a:t>Test Cases - input</a:t>
                      </a:r>
                      <a:endParaRPr sz="20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000" b="1" dirty="0"/>
                        <a:t>Expected output</a:t>
                      </a:r>
                      <a:endParaRPr sz="2000" b="1" dirty="0"/>
                    </a:p>
                  </a:txBody>
                  <a:tcPr marL="121900" marR="121900" marT="121900" marB="121900">
                    <a:solidFill>
                      <a:srgbClr val="CCCCCC"/>
                    </a:solidFill>
                  </a:tcPr>
                </a:tc>
                <a:extLst>
                  <a:ext uri="{0D108BD9-81ED-4DB2-BD59-A6C34878D82A}">
                    <a16:rowId xmlns:a16="http://schemas.microsoft.com/office/drawing/2014/main" val="715340338"/>
                  </a:ext>
                </a:extLst>
              </a:tr>
              <a:tr h="477424">
                <a:tc>
                  <a:txBody>
                    <a:bodyPr/>
                    <a:lstStyle/>
                    <a:p>
                      <a:pPr marL="0" lvl="0" indent="0" algn="l" rtl="0">
                        <a:spcBef>
                          <a:spcPts val="0"/>
                        </a:spcBef>
                        <a:spcAft>
                          <a:spcPts val="0"/>
                        </a:spcAft>
                        <a:buNone/>
                      </a:pPr>
                      <a:r>
                        <a:rPr lang="en-US" sz="2000" dirty="0" err="1"/>
                        <a:t>tahi</a:t>
                      </a:r>
                      <a:r>
                        <a:rPr lang="en-US" sz="2000" dirty="0"/>
                        <a:t> </a:t>
                      </a:r>
                      <a:r>
                        <a:rPr lang="en-US" sz="2000" i="1" dirty="0"/>
                        <a:t>(correct answer)</a:t>
                      </a:r>
                      <a:endParaRPr lang="en-US" sz="2000" dirty="0"/>
                    </a:p>
                  </a:txBody>
                  <a:tcPr marL="121900" marR="121900" marT="121900" marB="121900"/>
                </a:tc>
                <a:tc>
                  <a:txBody>
                    <a:bodyPr/>
                    <a:lstStyle/>
                    <a:p>
                      <a:pPr marL="0" lvl="0" indent="0" algn="l" rtl="0">
                        <a:spcBef>
                          <a:spcPts val="0"/>
                        </a:spcBef>
                        <a:spcAft>
                          <a:spcPts val="0"/>
                        </a:spcAft>
                        <a:buNone/>
                      </a:pPr>
                      <a:r>
                        <a:rPr lang="en-US" sz="2000" dirty="0"/>
                        <a:t>Correct</a:t>
                      </a:r>
                      <a:endParaRPr sz="2000" dirty="0"/>
                    </a:p>
                  </a:txBody>
                  <a:tcPr marL="121900" marR="121900" marT="121900" marB="121900"/>
                </a:tc>
                <a:extLst>
                  <a:ext uri="{0D108BD9-81ED-4DB2-BD59-A6C34878D82A}">
                    <a16:rowId xmlns:a16="http://schemas.microsoft.com/office/drawing/2014/main" val="3404090428"/>
                  </a:ext>
                </a:extLst>
              </a:tr>
              <a:tr h="477423">
                <a:tc>
                  <a:txBody>
                    <a:bodyPr/>
                    <a:lstStyle/>
                    <a:p>
                      <a:pPr marL="0" lvl="0" indent="0" algn="l">
                        <a:spcBef>
                          <a:spcPts val="0"/>
                        </a:spcBef>
                        <a:spcAft>
                          <a:spcPts val="0"/>
                        </a:spcAft>
                        <a:buNone/>
                      </a:pPr>
                      <a:r>
                        <a:rPr lang="en-US" sz="2000" dirty="0" err="1"/>
                        <a:t>Tahi</a:t>
                      </a:r>
                      <a:r>
                        <a:rPr lang="en-US" sz="2000" dirty="0"/>
                        <a:t> </a:t>
                      </a:r>
                      <a:r>
                        <a:rPr lang="en-US" sz="2000" i="1" dirty="0"/>
                        <a:t>(correct answer with capital letter)</a:t>
                      </a:r>
                      <a:endParaRPr lang="en-US" sz="2000" dirty="0"/>
                    </a:p>
                  </a:txBody>
                  <a:tcPr marL="121899" marR="121899" marT="121899" marB="121899"/>
                </a:tc>
                <a:tc>
                  <a:txBody>
                    <a:bodyPr/>
                    <a:lstStyle/>
                    <a:p>
                      <a:pPr marL="0" lvl="0" indent="0" algn="l">
                        <a:spcBef>
                          <a:spcPts val="0"/>
                        </a:spcBef>
                        <a:spcAft>
                          <a:spcPts val="0"/>
                        </a:spcAft>
                        <a:buNone/>
                      </a:pPr>
                      <a:r>
                        <a:rPr lang="en-US" sz="2000" b="0" i="0" u="none" strike="noStrike" noProof="0" dirty="0"/>
                        <a:t>Correct</a:t>
                      </a:r>
                      <a:endParaRPr sz="2000" b="0" i="0" u="none" strike="noStrike" noProof="0" dirty="0"/>
                    </a:p>
                  </a:txBody>
                  <a:tcPr marL="121899" marR="121899" marT="121899" marB="121899"/>
                </a:tc>
                <a:extLst>
                  <a:ext uri="{0D108BD9-81ED-4DB2-BD59-A6C34878D82A}">
                    <a16:rowId xmlns:a16="http://schemas.microsoft.com/office/drawing/2014/main" val="3500212071"/>
                  </a:ext>
                </a:extLst>
              </a:tr>
              <a:tr h="763894">
                <a:tc>
                  <a:txBody>
                    <a:bodyPr/>
                    <a:lstStyle/>
                    <a:p>
                      <a:pPr marL="0" lvl="0" indent="0" algn="l">
                        <a:spcBef>
                          <a:spcPts val="0"/>
                        </a:spcBef>
                        <a:spcAft>
                          <a:spcPts val="0"/>
                        </a:spcAft>
                        <a:buNone/>
                      </a:pPr>
                      <a:r>
                        <a:rPr lang="en-US" sz="2000" dirty="0"/>
                        <a:t>xxii </a:t>
                      </a:r>
                      <a:r>
                        <a:rPr lang="en-US" sz="2000" i="1" dirty="0"/>
                        <a:t>( incorrect answer)</a:t>
                      </a:r>
                      <a:endParaRPr lang="en-US" sz="2000" dirty="0"/>
                    </a:p>
                  </a:txBody>
                  <a:tcPr marL="121898" marR="121898" marT="121898" marB="121898"/>
                </a:tc>
                <a:tc>
                  <a:txBody>
                    <a:bodyPr/>
                    <a:lstStyle/>
                    <a:p>
                      <a:pPr marL="0" lvl="0" indent="0" algn="l">
                        <a:spcBef>
                          <a:spcPts val="0"/>
                        </a:spcBef>
                        <a:spcAft>
                          <a:spcPts val="0"/>
                        </a:spcAft>
                        <a:buNone/>
                      </a:pPr>
                      <a:r>
                        <a:rPr lang="en-US" sz="2000" b="0" i="0" u="none" strike="noStrike" noProof="0" dirty="0"/>
                        <a:t>Wrong</a:t>
                      </a:r>
                    </a:p>
                    <a:p>
                      <a:pPr marL="0" lvl="0" indent="0" algn="l">
                        <a:spcBef>
                          <a:spcPts val="0"/>
                        </a:spcBef>
                        <a:spcAft>
                          <a:spcPts val="0"/>
                        </a:spcAft>
                        <a:buNone/>
                      </a:pPr>
                      <a:r>
                        <a:rPr lang="en-US" sz="2000" b="0" i="0" u="none" strike="noStrike" noProof="0" dirty="0"/>
                        <a:t>The answer was …</a:t>
                      </a:r>
                      <a:endParaRPr sz="2000" b="0" i="0" u="none" strike="noStrike" noProof="0" dirty="0"/>
                    </a:p>
                  </a:txBody>
                  <a:tcPr marL="121898" marR="121898" marT="121898" marB="121898"/>
                </a:tc>
                <a:extLst>
                  <a:ext uri="{0D108BD9-81ED-4DB2-BD59-A6C34878D82A}">
                    <a16:rowId xmlns:a16="http://schemas.microsoft.com/office/drawing/2014/main" val="2035222266"/>
                  </a:ext>
                </a:extLst>
              </a:tr>
              <a:tr h="763894">
                <a:tc>
                  <a:txBody>
                    <a:bodyPr/>
                    <a:lstStyle/>
                    <a:p>
                      <a:pPr marL="0" lvl="0" indent="0" algn="l">
                        <a:spcBef>
                          <a:spcPts val="0"/>
                        </a:spcBef>
                        <a:spcAft>
                          <a:spcPts val="0"/>
                        </a:spcAft>
                        <a:buNone/>
                      </a:pPr>
                      <a:r>
                        <a:rPr lang="en-US" sz="2000" dirty="0"/>
                        <a:t>11 (</a:t>
                      </a:r>
                      <a:r>
                        <a:rPr lang="en-US" sz="2000" b="0" i="1" u="none" strike="noStrike" noProof="0" dirty="0">
                          <a:latin typeface="Calibri"/>
                        </a:rPr>
                        <a:t>incorrect – integer)</a:t>
                      </a:r>
                      <a:endParaRPr lang="en-US" sz="2000" dirty="0"/>
                    </a:p>
                  </a:txBody>
                  <a:tcPr marL="121898" marR="121898" marT="121898" marB="121898"/>
                </a:tc>
                <a:tc>
                  <a:txBody>
                    <a:bodyPr/>
                    <a:lstStyle/>
                    <a:p>
                      <a:pPr marL="0" lvl="0" indent="0" algn="l">
                        <a:spcBef>
                          <a:spcPts val="0"/>
                        </a:spcBef>
                        <a:spcAft>
                          <a:spcPts val="0"/>
                        </a:spcAft>
                        <a:buNone/>
                      </a:pPr>
                      <a:r>
                        <a:rPr lang="en-US" sz="2000" b="0" i="0" u="none" strike="noStrike" noProof="0" dirty="0"/>
                        <a:t>Wrong</a:t>
                      </a:r>
                    </a:p>
                    <a:p>
                      <a:pPr marL="0" lvl="0" indent="0" algn="l">
                        <a:spcBef>
                          <a:spcPts val="0"/>
                        </a:spcBef>
                        <a:spcAft>
                          <a:spcPts val="0"/>
                        </a:spcAft>
                        <a:buNone/>
                      </a:pPr>
                      <a:r>
                        <a:rPr lang="en-US" sz="2000" b="0" i="0" u="none" strike="noStrike" noProof="0" dirty="0"/>
                        <a:t>The answer was …</a:t>
                      </a:r>
                      <a:endParaRPr sz="2000" b="0" i="0" u="none" strike="noStrike" noProof="0" dirty="0"/>
                    </a:p>
                  </a:txBody>
                  <a:tcPr marL="121898" marR="121898" marT="121898" marB="121898"/>
                </a:tc>
                <a:extLst>
                  <a:ext uri="{0D108BD9-81ED-4DB2-BD59-A6C34878D82A}">
                    <a16:rowId xmlns:a16="http://schemas.microsoft.com/office/drawing/2014/main" val="770962735"/>
                  </a:ext>
                </a:extLst>
              </a:tr>
            </a:tbl>
          </a:graphicData>
        </a:graphic>
      </p:graphicFrame>
      <p:sp>
        <p:nvSpPr>
          <p:cNvPr id="22" name="Rectangle 21">
            <a:extLst>
              <a:ext uri="{FF2B5EF4-FFF2-40B4-BE49-F238E27FC236}">
                <a16:creationId xmlns:a16="http://schemas.microsoft.com/office/drawing/2014/main" id="{7457AB83-395C-9A79-EA12-CE122EDDD7E4}"/>
              </a:ext>
            </a:extLst>
          </p:cNvPr>
          <p:cNvSpPr/>
          <p:nvPr/>
        </p:nvSpPr>
        <p:spPr>
          <a:xfrm>
            <a:off x="2276764" y="2202425"/>
            <a:ext cx="1389402" cy="76691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3" name="Rectangle 22">
            <a:extLst>
              <a:ext uri="{FF2B5EF4-FFF2-40B4-BE49-F238E27FC236}">
                <a16:creationId xmlns:a16="http://schemas.microsoft.com/office/drawing/2014/main" id="{71F8A1D9-9781-C01B-7237-80964ECC78EF}"/>
              </a:ext>
            </a:extLst>
          </p:cNvPr>
          <p:cNvSpPr/>
          <p:nvPr/>
        </p:nvSpPr>
        <p:spPr>
          <a:xfrm>
            <a:off x="4526769" y="2202425"/>
            <a:ext cx="998960" cy="5899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4" name="Rectangle 23">
            <a:extLst>
              <a:ext uri="{FF2B5EF4-FFF2-40B4-BE49-F238E27FC236}">
                <a16:creationId xmlns:a16="http://schemas.microsoft.com/office/drawing/2014/main" id="{4D6A558B-C73D-72EE-FAEF-32F8C2A01048}"/>
              </a:ext>
            </a:extLst>
          </p:cNvPr>
          <p:cNvSpPr/>
          <p:nvPr/>
        </p:nvSpPr>
        <p:spPr>
          <a:xfrm>
            <a:off x="415600" y="1104624"/>
            <a:ext cx="1563018" cy="3840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6" name="Rectangle 25">
            <a:extLst>
              <a:ext uri="{FF2B5EF4-FFF2-40B4-BE49-F238E27FC236}">
                <a16:creationId xmlns:a16="http://schemas.microsoft.com/office/drawing/2014/main" id="{573A0DE3-CBBF-E186-7A3D-804F4597496C}"/>
              </a:ext>
            </a:extLst>
          </p:cNvPr>
          <p:cNvSpPr/>
          <p:nvPr/>
        </p:nvSpPr>
        <p:spPr>
          <a:xfrm>
            <a:off x="415600" y="3463536"/>
            <a:ext cx="1563018" cy="3840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7" name="Rectangle 26">
            <a:extLst>
              <a:ext uri="{FF2B5EF4-FFF2-40B4-BE49-F238E27FC236}">
                <a16:creationId xmlns:a16="http://schemas.microsoft.com/office/drawing/2014/main" id="{25A33C74-46D6-4C83-ABC8-F88193BFCC64}"/>
              </a:ext>
            </a:extLst>
          </p:cNvPr>
          <p:cNvSpPr/>
          <p:nvPr/>
        </p:nvSpPr>
        <p:spPr>
          <a:xfrm>
            <a:off x="415600" y="5797878"/>
            <a:ext cx="1563018" cy="3840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8" name="Rectangle 27">
            <a:extLst>
              <a:ext uri="{FF2B5EF4-FFF2-40B4-BE49-F238E27FC236}">
                <a16:creationId xmlns:a16="http://schemas.microsoft.com/office/drawing/2014/main" id="{05FDEE1E-2922-79D8-9713-CACD4CB982B5}"/>
              </a:ext>
            </a:extLst>
          </p:cNvPr>
          <p:cNvSpPr/>
          <p:nvPr/>
        </p:nvSpPr>
        <p:spPr>
          <a:xfrm>
            <a:off x="10070035" y="1857954"/>
            <a:ext cx="1742532" cy="5411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9" name="Rectangle 28">
            <a:extLst>
              <a:ext uri="{FF2B5EF4-FFF2-40B4-BE49-F238E27FC236}">
                <a16:creationId xmlns:a16="http://schemas.microsoft.com/office/drawing/2014/main" id="{4F2B74BA-8A72-BCDB-1BC6-0AC2C307B293}"/>
              </a:ext>
            </a:extLst>
          </p:cNvPr>
          <p:cNvSpPr/>
          <p:nvPr/>
        </p:nvSpPr>
        <p:spPr>
          <a:xfrm>
            <a:off x="10061738" y="4743721"/>
            <a:ext cx="1714662" cy="611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53" name="Rectangle 52">
            <a:extLst>
              <a:ext uri="{FF2B5EF4-FFF2-40B4-BE49-F238E27FC236}">
                <a16:creationId xmlns:a16="http://schemas.microsoft.com/office/drawing/2014/main" id="{94B511B7-50F8-1DC6-A687-A4038DCDF7B1}"/>
              </a:ext>
            </a:extLst>
          </p:cNvPr>
          <p:cNvSpPr/>
          <p:nvPr/>
        </p:nvSpPr>
        <p:spPr>
          <a:xfrm>
            <a:off x="2297963" y="3081183"/>
            <a:ext cx="1540218" cy="984457"/>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54" name="Rectangle 53">
            <a:extLst>
              <a:ext uri="{FF2B5EF4-FFF2-40B4-BE49-F238E27FC236}">
                <a16:creationId xmlns:a16="http://schemas.microsoft.com/office/drawing/2014/main" id="{F090E697-1F54-6228-70D9-38640AD6063A}"/>
              </a:ext>
            </a:extLst>
          </p:cNvPr>
          <p:cNvSpPr/>
          <p:nvPr/>
        </p:nvSpPr>
        <p:spPr>
          <a:xfrm>
            <a:off x="4463542" y="3149292"/>
            <a:ext cx="1234202" cy="276533"/>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55" name="Rectangle 54">
            <a:extLst>
              <a:ext uri="{FF2B5EF4-FFF2-40B4-BE49-F238E27FC236}">
                <a16:creationId xmlns:a16="http://schemas.microsoft.com/office/drawing/2014/main" id="{F633D771-CA90-A613-6112-CF26009E1150}"/>
              </a:ext>
            </a:extLst>
          </p:cNvPr>
          <p:cNvSpPr/>
          <p:nvPr/>
        </p:nvSpPr>
        <p:spPr>
          <a:xfrm>
            <a:off x="351433" y="1537766"/>
            <a:ext cx="1617083" cy="54054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56" name="Rectangle 55">
            <a:extLst>
              <a:ext uri="{FF2B5EF4-FFF2-40B4-BE49-F238E27FC236}">
                <a16:creationId xmlns:a16="http://schemas.microsoft.com/office/drawing/2014/main" id="{C5213351-0DF5-23B5-51FA-8A2DF5307B24}"/>
              </a:ext>
            </a:extLst>
          </p:cNvPr>
          <p:cNvSpPr/>
          <p:nvPr/>
        </p:nvSpPr>
        <p:spPr>
          <a:xfrm>
            <a:off x="372134" y="3855627"/>
            <a:ext cx="1617083" cy="54054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57" name="Rectangle 56">
            <a:extLst>
              <a:ext uri="{FF2B5EF4-FFF2-40B4-BE49-F238E27FC236}">
                <a16:creationId xmlns:a16="http://schemas.microsoft.com/office/drawing/2014/main" id="{1CA2E640-23A2-DAF3-F022-D1F021246B36}"/>
              </a:ext>
            </a:extLst>
          </p:cNvPr>
          <p:cNvSpPr/>
          <p:nvPr/>
        </p:nvSpPr>
        <p:spPr>
          <a:xfrm>
            <a:off x="351432" y="6276636"/>
            <a:ext cx="1617083" cy="54054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58" name="Rectangle 57">
            <a:extLst>
              <a:ext uri="{FF2B5EF4-FFF2-40B4-BE49-F238E27FC236}">
                <a16:creationId xmlns:a16="http://schemas.microsoft.com/office/drawing/2014/main" id="{4630D791-CB22-342B-E990-B0A23F743693}"/>
              </a:ext>
            </a:extLst>
          </p:cNvPr>
          <p:cNvSpPr/>
          <p:nvPr/>
        </p:nvSpPr>
        <p:spPr>
          <a:xfrm>
            <a:off x="10049479" y="2522091"/>
            <a:ext cx="1864567" cy="447251"/>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60" name="Rectangle 59">
            <a:extLst>
              <a:ext uri="{FF2B5EF4-FFF2-40B4-BE49-F238E27FC236}">
                <a16:creationId xmlns:a16="http://schemas.microsoft.com/office/drawing/2014/main" id="{591E7022-0A1D-B032-61A5-3B9D25D3140B}"/>
              </a:ext>
            </a:extLst>
          </p:cNvPr>
          <p:cNvSpPr/>
          <p:nvPr/>
        </p:nvSpPr>
        <p:spPr>
          <a:xfrm>
            <a:off x="9986785" y="5497570"/>
            <a:ext cx="1864567" cy="417872"/>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84" name="Rectangle 83">
            <a:extLst>
              <a:ext uri="{FF2B5EF4-FFF2-40B4-BE49-F238E27FC236}">
                <a16:creationId xmlns:a16="http://schemas.microsoft.com/office/drawing/2014/main" id="{192C5B72-D45A-CD19-6BD2-AFDFFFFF63F7}"/>
              </a:ext>
            </a:extLst>
          </p:cNvPr>
          <p:cNvSpPr/>
          <p:nvPr/>
        </p:nvSpPr>
        <p:spPr>
          <a:xfrm>
            <a:off x="2297963" y="4355473"/>
            <a:ext cx="1631559" cy="61451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85" name="Rectangle 84">
            <a:extLst>
              <a:ext uri="{FF2B5EF4-FFF2-40B4-BE49-F238E27FC236}">
                <a16:creationId xmlns:a16="http://schemas.microsoft.com/office/drawing/2014/main" id="{909FCDF6-BDAC-307B-E53C-69ACDBD0F022}"/>
              </a:ext>
            </a:extLst>
          </p:cNvPr>
          <p:cNvSpPr/>
          <p:nvPr/>
        </p:nvSpPr>
        <p:spPr>
          <a:xfrm>
            <a:off x="4475040" y="4367595"/>
            <a:ext cx="2279721" cy="60017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86" name="Rectangle 85">
            <a:extLst>
              <a:ext uri="{FF2B5EF4-FFF2-40B4-BE49-F238E27FC236}">
                <a16:creationId xmlns:a16="http://schemas.microsoft.com/office/drawing/2014/main" id="{E01D38CB-901B-8FF0-6B37-4C4C2BFE3D5C}"/>
              </a:ext>
            </a:extLst>
          </p:cNvPr>
          <p:cNvSpPr/>
          <p:nvPr/>
        </p:nvSpPr>
        <p:spPr>
          <a:xfrm>
            <a:off x="308850" y="2086396"/>
            <a:ext cx="1617083" cy="59867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87" name="Rectangle 86">
            <a:extLst>
              <a:ext uri="{FF2B5EF4-FFF2-40B4-BE49-F238E27FC236}">
                <a16:creationId xmlns:a16="http://schemas.microsoft.com/office/drawing/2014/main" id="{CDCEDD63-473A-4559-93F3-FE6103AD6D24}"/>
              </a:ext>
            </a:extLst>
          </p:cNvPr>
          <p:cNvSpPr/>
          <p:nvPr/>
        </p:nvSpPr>
        <p:spPr>
          <a:xfrm>
            <a:off x="382091" y="4407797"/>
            <a:ext cx="1617083" cy="59867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88" name="Rectangle 87">
            <a:extLst>
              <a:ext uri="{FF2B5EF4-FFF2-40B4-BE49-F238E27FC236}">
                <a16:creationId xmlns:a16="http://schemas.microsoft.com/office/drawing/2014/main" id="{0860D838-424D-1459-E813-957E9A700719}"/>
              </a:ext>
            </a:extLst>
          </p:cNvPr>
          <p:cNvSpPr/>
          <p:nvPr/>
        </p:nvSpPr>
        <p:spPr>
          <a:xfrm>
            <a:off x="10072221" y="241470"/>
            <a:ext cx="1841825" cy="70108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89" name="Rectangle 88">
            <a:extLst>
              <a:ext uri="{FF2B5EF4-FFF2-40B4-BE49-F238E27FC236}">
                <a16:creationId xmlns:a16="http://schemas.microsoft.com/office/drawing/2014/main" id="{05AFF137-BAEC-C9F2-49BA-C6FB10DEFD28}"/>
              </a:ext>
            </a:extLst>
          </p:cNvPr>
          <p:cNvSpPr/>
          <p:nvPr/>
        </p:nvSpPr>
        <p:spPr>
          <a:xfrm>
            <a:off x="10009527" y="3105340"/>
            <a:ext cx="1841825" cy="70108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90" name="Rectangle 89">
            <a:extLst>
              <a:ext uri="{FF2B5EF4-FFF2-40B4-BE49-F238E27FC236}">
                <a16:creationId xmlns:a16="http://schemas.microsoft.com/office/drawing/2014/main" id="{4208E962-D6F6-8D91-B2B0-A2C7DF4BDC0E}"/>
              </a:ext>
            </a:extLst>
          </p:cNvPr>
          <p:cNvSpPr/>
          <p:nvPr/>
        </p:nvSpPr>
        <p:spPr>
          <a:xfrm>
            <a:off x="10078086" y="6116089"/>
            <a:ext cx="1841825" cy="70108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92" name="Rectangle 91">
            <a:extLst>
              <a:ext uri="{FF2B5EF4-FFF2-40B4-BE49-F238E27FC236}">
                <a16:creationId xmlns:a16="http://schemas.microsoft.com/office/drawing/2014/main" id="{A18E4C5B-8F46-1033-0845-1940360F4103}"/>
              </a:ext>
            </a:extLst>
          </p:cNvPr>
          <p:cNvSpPr/>
          <p:nvPr/>
        </p:nvSpPr>
        <p:spPr>
          <a:xfrm>
            <a:off x="2276764" y="5183361"/>
            <a:ext cx="1883739" cy="614517"/>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93" name="Rectangle 92">
            <a:extLst>
              <a:ext uri="{FF2B5EF4-FFF2-40B4-BE49-F238E27FC236}">
                <a16:creationId xmlns:a16="http://schemas.microsoft.com/office/drawing/2014/main" id="{CF0F1776-C851-99DD-1ED3-52E83A7B7B99}"/>
              </a:ext>
            </a:extLst>
          </p:cNvPr>
          <p:cNvSpPr/>
          <p:nvPr/>
        </p:nvSpPr>
        <p:spPr>
          <a:xfrm>
            <a:off x="4526768" y="5179784"/>
            <a:ext cx="2279721" cy="600171"/>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94" name="Rectangle 93">
            <a:extLst>
              <a:ext uri="{FF2B5EF4-FFF2-40B4-BE49-F238E27FC236}">
                <a16:creationId xmlns:a16="http://schemas.microsoft.com/office/drawing/2014/main" id="{2AFFB431-6CC6-25CE-AFBC-208567A387B5}"/>
              </a:ext>
            </a:extLst>
          </p:cNvPr>
          <p:cNvSpPr/>
          <p:nvPr/>
        </p:nvSpPr>
        <p:spPr>
          <a:xfrm>
            <a:off x="282359" y="2765422"/>
            <a:ext cx="1696259" cy="629042"/>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95" name="Rectangle 94">
            <a:extLst>
              <a:ext uri="{FF2B5EF4-FFF2-40B4-BE49-F238E27FC236}">
                <a16:creationId xmlns:a16="http://schemas.microsoft.com/office/drawing/2014/main" id="{76FFA852-4384-5EC3-8766-30813E5E0246}"/>
              </a:ext>
            </a:extLst>
          </p:cNvPr>
          <p:cNvSpPr/>
          <p:nvPr/>
        </p:nvSpPr>
        <p:spPr>
          <a:xfrm>
            <a:off x="315632" y="5074079"/>
            <a:ext cx="1696259" cy="629042"/>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96" name="Rectangle 95">
            <a:extLst>
              <a:ext uri="{FF2B5EF4-FFF2-40B4-BE49-F238E27FC236}">
                <a16:creationId xmlns:a16="http://schemas.microsoft.com/office/drawing/2014/main" id="{9F90A3C0-08B2-B9D4-0DE1-6A1B6C9B45D2}"/>
              </a:ext>
            </a:extLst>
          </p:cNvPr>
          <p:cNvSpPr/>
          <p:nvPr/>
        </p:nvSpPr>
        <p:spPr>
          <a:xfrm>
            <a:off x="10011703" y="1096682"/>
            <a:ext cx="1925394" cy="71135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97" name="Rectangle 96">
            <a:extLst>
              <a:ext uri="{FF2B5EF4-FFF2-40B4-BE49-F238E27FC236}">
                <a16:creationId xmlns:a16="http://schemas.microsoft.com/office/drawing/2014/main" id="{06EED220-BA0B-2AB3-F470-FDACCD481CB7}"/>
              </a:ext>
            </a:extLst>
          </p:cNvPr>
          <p:cNvSpPr/>
          <p:nvPr/>
        </p:nvSpPr>
        <p:spPr>
          <a:xfrm>
            <a:off x="9927352" y="4025158"/>
            <a:ext cx="2027898" cy="68197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Tree>
    <p:extLst>
      <p:ext uri="{BB962C8B-B14F-4D97-AF65-F5344CB8AC3E}">
        <p14:creationId xmlns:p14="http://schemas.microsoft.com/office/powerpoint/2010/main" val="2568554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35" name="Picture 34">
            <a:extLst>
              <a:ext uri="{FF2B5EF4-FFF2-40B4-BE49-F238E27FC236}">
                <a16:creationId xmlns:a16="http://schemas.microsoft.com/office/drawing/2014/main" id="{D91E23ED-5CD2-BB16-399B-014EAB2BDD18}"/>
              </a:ext>
            </a:extLst>
          </p:cNvPr>
          <p:cNvPicPr>
            <a:picLocks noChangeAspect="1"/>
          </p:cNvPicPr>
          <p:nvPr/>
        </p:nvPicPr>
        <p:blipFill>
          <a:blip r:embed="rId3"/>
          <a:stretch>
            <a:fillRect/>
          </a:stretch>
        </p:blipFill>
        <p:spPr>
          <a:xfrm>
            <a:off x="10082747" y="432142"/>
            <a:ext cx="1885421" cy="6462127"/>
          </a:xfrm>
          <a:prstGeom prst="rect">
            <a:avLst/>
          </a:prstGeom>
        </p:spPr>
      </p:pic>
      <p:pic>
        <p:nvPicPr>
          <p:cNvPr id="34" name="Picture 33">
            <a:extLst>
              <a:ext uri="{FF2B5EF4-FFF2-40B4-BE49-F238E27FC236}">
                <a16:creationId xmlns:a16="http://schemas.microsoft.com/office/drawing/2014/main" id="{4A518BE9-3928-52D7-2F21-B9F1181D2094}"/>
              </a:ext>
            </a:extLst>
          </p:cNvPr>
          <p:cNvPicPr>
            <a:picLocks noChangeAspect="1"/>
          </p:cNvPicPr>
          <p:nvPr/>
        </p:nvPicPr>
        <p:blipFill>
          <a:blip r:embed="rId4"/>
          <a:stretch>
            <a:fillRect/>
          </a:stretch>
        </p:blipFill>
        <p:spPr>
          <a:xfrm>
            <a:off x="426867" y="981047"/>
            <a:ext cx="1645691" cy="5913222"/>
          </a:xfrm>
          <a:prstGeom prst="rect">
            <a:avLst/>
          </a:prstGeom>
        </p:spPr>
      </p:pic>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Questions/ Answers Testing 2</a:t>
            </a:r>
            <a:endParaRPr sz="4000" dirty="0"/>
          </a:p>
        </p:txBody>
      </p:sp>
      <p:sp>
        <p:nvSpPr>
          <p:cNvPr id="3" name="TextBox 2">
            <a:extLst>
              <a:ext uri="{FF2B5EF4-FFF2-40B4-BE49-F238E27FC236}">
                <a16:creationId xmlns:a16="http://schemas.microsoft.com/office/drawing/2014/main" id="{6BE7D083-107B-9598-9BED-5E001A7543AF}"/>
              </a:ext>
            </a:extLst>
          </p:cNvPr>
          <p:cNvSpPr txBox="1"/>
          <p:nvPr/>
        </p:nvSpPr>
        <p:spPr>
          <a:xfrm>
            <a:off x="6606210" y="-62706"/>
            <a:ext cx="327424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cs typeface="Calibri"/>
            </a:endParaRPr>
          </a:p>
          <a:p>
            <a:r>
              <a:rPr lang="en-GB" dirty="0">
                <a:cs typeface="Calibri"/>
              </a:rPr>
              <a:t>All tests passed.</a:t>
            </a:r>
          </a:p>
          <a:p>
            <a:r>
              <a:rPr lang="en-GB" dirty="0">
                <a:cs typeface="Calibri"/>
              </a:rPr>
              <a:t>Program works correctly for correct and wrong answers</a:t>
            </a:r>
          </a:p>
        </p:txBody>
      </p:sp>
      <p:graphicFrame>
        <p:nvGraphicFramePr>
          <p:cNvPr id="20" name="Table 19">
            <a:extLst>
              <a:ext uri="{FF2B5EF4-FFF2-40B4-BE49-F238E27FC236}">
                <a16:creationId xmlns:a16="http://schemas.microsoft.com/office/drawing/2014/main" id="{166300A7-C40F-A0AA-7B3B-A32DFCB82E93}"/>
              </a:ext>
            </a:extLst>
          </p:cNvPr>
          <p:cNvGraphicFramePr>
            <a:graphicFrameLocks noGrp="1"/>
          </p:cNvGraphicFramePr>
          <p:nvPr>
            <p:extLst>
              <p:ext uri="{D42A27DB-BD31-4B8C-83A1-F6EECF244321}">
                <p14:modId xmlns:p14="http://schemas.microsoft.com/office/powerpoint/2010/main" val="652671697"/>
              </p:ext>
            </p:extLst>
          </p:nvPr>
        </p:nvGraphicFramePr>
        <p:xfrm>
          <a:off x="2206092" y="1295505"/>
          <a:ext cx="7656871" cy="4266990"/>
        </p:xfrm>
        <a:graphic>
          <a:graphicData uri="http://schemas.openxmlformats.org/drawingml/2006/table">
            <a:tbl>
              <a:tblPr>
                <a:noFill/>
              </a:tblPr>
              <a:tblGrid>
                <a:gridCol w="2229399">
                  <a:extLst>
                    <a:ext uri="{9D8B030D-6E8A-4147-A177-3AD203B41FA5}">
                      <a16:colId xmlns:a16="http://schemas.microsoft.com/office/drawing/2014/main" val="51845224"/>
                    </a:ext>
                  </a:extLst>
                </a:gridCol>
                <a:gridCol w="5427472">
                  <a:extLst>
                    <a:ext uri="{9D8B030D-6E8A-4147-A177-3AD203B41FA5}">
                      <a16:colId xmlns:a16="http://schemas.microsoft.com/office/drawing/2014/main" val="1625876857"/>
                    </a:ext>
                  </a:extLst>
                </a:gridCol>
              </a:tblGrid>
              <a:tr h="477424">
                <a:tc>
                  <a:txBody>
                    <a:bodyPr/>
                    <a:lstStyle/>
                    <a:p>
                      <a:pPr marL="0" lvl="0" indent="0" algn="l" rtl="0">
                        <a:spcBef>
                          <a:spcPts val="0"/>
                        </a:spcBef>
                        <a:spcAft>
                          <a:spcPts val="0"/>
                        </a:spcAft>
                        <a:buNone/>
                      </a:pPr>
                      <a:r>
                        <a:rPr lang="en" sz="2000" b="1" dirty="0"/>
                        <a:t>Test Cases - input</a:t>
                      </a:r>
                      <a:endParaRPr sz="20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000" b="1" dirty="0"/>
                        <a:t>Expected output</a:t>
                      </a:r>
                      <a:endParaRPr sz="2000" b="1" dirty="0"/>
                    </a:p>
                  </a:txBody>
                  <a:tcPr marL="121900" marR="121900" marT="121900" marB="121900">
                    <a:solidFill>
                      <a:srgbClr val="CCCCCC"/>
                    </a:solidFill>
                  </a:tcPr>
                </a:tc>
                <a:extLst>
                  <a:ext uri="{0D108BD9-81ED-4DB2-BD59-A6C34878D82A}">
                    <a16:rowId xmlns:a16="http://schemas.microsoft.com/office/drawing/2014/main" val="715340338"/>
                  </a:ext>
                </a:extLst>
              </a:tr>
              <a:tr h="477424">
                <a:tc>
                  <a:txBody>
                    <a:bodyPr/>
                    <a:lstStyle/>
                    <a:p>
                      <a:pPr marL="0" lvl="0" indent="0" algn="l" rtl="0">
                        <a:spcBef>
                          <a:spcPts val="0"/>
                        </a:spcBef>
                        <a:spcAft>
                          <a:spcPts val="0"/>
                        </a:spcAft>
                        <a:buNone/>
                      </a:pPr>
                      <a:r>
                        <a:rPr lang="en-US" sz="2000" dirty="0" err="1"/>
                        <a:t>tahi</a:t>
                      </a:r>
                      <a:r>
                        <a:rPr lang="en-US" sz="2000" dirty="0"/>
                        <a:t> </a:t>
                      </a:r>
                      <a:r>
                        <a:rPr lang="en-US" sz="2000" i="1" dirty="0"/>
                        <a:t>(correct answer)</a:t>
                      </a:r>
                      <a:endParaRPr lang="en-US" sz="2000" dirty="0"/>
                    </a:p>
                  </a:txBody>
                  <a:tcPr marL="121900" marR="121900" marT="121900" marB="121900"/>
                </a:tc>
                <a:tc>
                  <a:txBody>
                    <a:bodyPr/>
                    <a:lstStyle/>
                    <a:p>
                      <a:pPr marL="0" lvl="0" indent="0" algn="l" rtl="0">
                        <a:spcBef>
                          <a:spcPts val="0"/>
                        </a:spcBef>
                        <a:spcAft>
                          <a:spcPts val="0"/>
                        </a:spcAft>
                        <a:buNone/>
                      </a:pPr>
                      <a:r>
                        <a:rPr lang="en-US" sz="2000" dirty="0"/>
                        <a:t>Correct</a:t>
                      </a:r>
                      <a:endParaRPr sz="2000" dirty="0"/>
                    </a:p>
                  </a:txBody>
                  <a:tcPr marL="121900" marR="121900" marT="121900" marB="121900"/>
                </a:tc>
                <a:extLst>
                  <a:ext uri="{0D108BD9-81ED-4DB2-BD59-A6C34878D82A}">
                    <a16:rowId xmlns:a16="http://schemas.microsoft.com/office/drawing/2014/main" val="3404090428"/>
                  </a:ext>
                </a:extLst>
              </a:tr>
              <a:tr h="477423">
                <a:tc>
                  <a:txBody>
                    <a:bodyPr/>
                    <a:lstStyle/>
                    <a:p>
                      <a:pPr marL="0" lvl="0" indent="0" algn="l">
                        <a:spcBef>
                          <a:spcPts val="0"/>
                        </a:spcBef>
                        <a:spcAft>
                          <a:spcPts val="0"/>
                        </a:spcAft>
                        <a:buNone/>
                      </a:pPr>
                      <a:r>
                        <a:rPr lang="en-US" sz="2000" dirty="0" err="1"/>
                        <a:t>Tahi</a:t>
                      </a:r>
                      <a:r>
                        <a:rPr lang="en-US" sz="2000" dirty="0"/>
                        <a:t> </a:t>
                      </a:r>
                      <a:r>
                        <a:rPr lang="en-US" sz="2000" i="1" dirty="0"/>
                        <a:t>(correct answer with capital letter)</a:t>
                      </a:r>
                      <a:endParaRPr lang="en-US" sz="2000" dirty="0"/>
                    </a:p>
                  </a:txBody>
                  <a:tcPr marL="121899" marR="121899" marT="121899" marB="121899"/>
                </a:tc>
                <a:tc>
                  <a:txBody>
                    <a:bodyPr/>
                    <a:lstStyle/>
                    <a:p>
                      <a:pPr marL="0" lvl="0" indent="0" algn="l">
                        <a:spcBef>
                          <a:spcPts val="0"/>
                        </a:spcBef>
                        <a:spcAft>
                          <a:spcPts val="0"/>
                        </a:spcAft>
                        <a:buNone/>
                      </a:pPr>
                      <a:r>
                        <a:rPr lang="en-US" sz="2000" b="0" i="0" u="none" strike="noStrike" noProof="0" dirty="0"/>
                        <a:t>Correct</a:t>
                      </a:r>
                      <a:endParaRPr sz="2000" b="0" i="0" u="none" strike="noStrike" noProof="0" dirty="0"/>
                    </a:p>
                  </a:txBody>
                  <a:tcPr marL="121899" marR="121899" marT="121899" marB="121899"/>
                </a:tc>
                <a:extLst>
                  <a:ext uri="{0D108BD9-81ED-4DB2-BD59-A6C34878D82A}">
                    <a16:rowId xmlns:a16="http://schemas.microsoft.com/office/drawing/2014/main" val="3500212071"/>
                  </a:ext>
                </a:extLst>
              </a:tr>
              <a:tr h="763894">
                <a:tc>
                  <a:txBody>
                    <a:bodyPr/>
                    <a:lstStyle/>
                    <a:p>
                      <a:pPr marL="0" lvl="0" indent="0" algn="l">
                        <a:spcBef>
                          <a:spcPts val="0"/>
                        </a:spcBef>
                        <a:spcAft>
                          <a:spcPts val="0"/>
                        </a:spcAft>
                        <a:buNone/>
                      </a:pPr>
                      <a:r>
                        <a:rPr lang="en-US" sz="2000" dirty="0"/>
                        <a:t>xxii </a:t>
                      </a:r>
                      <a:r>
                        <a:rPr lang="en-US" sz="2000" i="1" dirty="0"/>
                        <a:t>( incorrect answer)</a:t>
                      </a:r>
                      <a:endParaRPr lang="en-US" sz="2000" dirty="0"/>
                    </a:p>
                  </a:txBody>
                  <a:tcPr marL="121898" marR="121898" marT="121898" marB="121898"/>
                </a:tc>
                <a:tc>
                  <a:txBody>
                    <a:bodyPr/>
                    <a:lstStyle/>
                    <a:p>
                      <a:pPr marL="0" lvl="0" indent="0" algn="l">
                        <a:spcBef>
                          <a:spcPts val="0"/>
                        </a:spcBef>
                        <a:spcAft>
                          <a:spcPts val="0"/>
                        </a:spcAft>
                        <a:buNone/>
                      </a:pPr>
                      <a:r>
                        <a:rPr lang="en-US" sz="2000" b="0" i="0" u="none" strike="noStrike" noProof="0" dirty="0"/>
                        <a:t>Wrong</a:t>
                      </a:r>
                    </a:p>
                    <a:p>
                      <a:pPr marL="0" lvl="0" indent="0" algn="l">
                        <a:spcBef>
                          <a:spcPts val="0"/>
                        </a:spcBef>
                        <a:spcAft>
                          <a:spcPts val="0"/>
                        </a:spcAft>
                        <a:buNone/>
                      </a:pPr>
                      <a:r>
                        <a:rPr lang="en-US" sz="2000" b="0" i="0" u="none" strike="noStrike" noProof="0" dirty="0"/>
                        <a:t>The answer was …</a:t>
                      </a:r>
                      <a:endParaRPr sz="2000" b="0" i="0" u="none" strike="noStrike" noProof="0" dirty="0"/>
                    </a:p>
                  </a:txBody>
                  <a:tcPr marL="121898" marR="121898" marT="121898" marB="121898"/>
                </a:tc>
                <a:extLst>
                  <a:ext uri="{0D108BD9-81ED-4DB2-BD59-A6C34878D82A}">
                    <a16:rowId xmlns:a16="http://schemas.microsoft.com/office/drawing/2014/main" val="2035222266"/>
                  </a:ext>
                </a:extLst>
              </a:tr>
              <a:tr h="763894">
                <a:tc>
                  <a:txBody>
                    <a:bodyPr/>
                    <a:lstStyle/>
                    <a:p>
                      <a:pPr marL="0" lvl="0" indent="0" algn="l">
                        <a:spcBef>
                          <a:spcPts val="0"/>
                        </a:spcBef>
                        <a:spcAft>
                          <a:spcPts val="0"/>
                        </a:spcAft>
                        <a:buNone/>
                      </a:pPr>
                      <a:r>
                        <a:rPr lang="en-US" sz="2000" dirty="0"/>
                        <a:t>11 (</a:t>
                      </a:r>
                      <a:r>
                        <a:rPr lang="en-US" sz="2000" b="0" i="1" u="none" strike="noStrike" noProof="0" dirty="0">
                          <a:latin typeface="Calibri"/>
                        </a:rPr>
                        <a:t>incorrect – integer)</a:t>
                      </a:r>
                      <a:endParaRPr lang="en-US" sz="2000" dirty="0"/>
                    </a:p>
                  </a:txBody>
                  <a:tcPr marL="121898" marR="121898" marT="121898" marB="121898"/>
                </a:tc>
                <a:tc>
                  <a:txBody>
                    <a:bodyPr/>
                    <a:lstStyle/>
                    <a:p>
                      <a:pPr marL="0" lvl="0" indent="0" algn="l">
                        <a:spcBef>
                          <a:spcPts val="0"/>
                        </a:spcBef>
                        <a:spcAft>
                          <a:spcPts val="0"/>
                        </a:spcAft>
                        <a:buNone/>
                      </a:pPr>
                      <a:r>
                        <a:rPr lang="en-US" sz="2000" b="0" i="0" u="none" strike="noStrike" noProof="0" dirty="0"/>
                        <a:t>Wrong</a:t>
                      </a:r>
                    </a:p>
                    <a:p>
                      <a:pPr marL="0" lvl="0" indent="0" algn="l">
                        <a:spcBef>
                          <a:spcPts val="0"/>
                        </a:spcBef>
                        <a:spcAft>
                          <a:spcPts val="0"/>
                        </a:spcAft>
                        <a:buNone/>
                      </a:pPr>
                      <a:r>
                        <a:rPr lang="en-US" sz="2000" b="0" i="0" u="none" strike="noStrike" noProof="0" dirty="0"/>
                        <a:t>The answer was …</a:t>
                      </a:r>
                      <a:endParaRPr sz="2000" b="0" i="0" u="none" strike="noStrike" noProof="0" dirty="0"/>
                    </a:p>
                  </a:txBody>
                  <a:tcPr marL="121898" marR="121898" marT="121898" marB="121898"/>
                </a:tc>
                <a:extLst>
                  <a:ext uri="{0D108BD9-81ED-4DB2-BD59-A6C34878D82A}">
                    <a16:rowId xmlns:a16="http://schemas.microsoft.com/office/drawing/2014/main" val="770962735"/>
                  </a:ext>
                </a:extLst>
              </a:tr>
            </a:tbl>
          </a:graphicData>
        </a:graphic>
      </p:graphicFrame>
      <p:sp>
        <p:nvSpPr>
          <p:cNvPr id="22" name="Rectangle 21">
            <a:extLst>
              <a:ext uri="{FF2B5EF4-FFF2-40B4-BE49-F238E27FC236}">
                <a16:creationId xmlns:a16="http://schemas.microsoft.com/office/drawing/2014/main" id="{7457AB83-395C-9A79-EA12-CE122EDDD7E4}"/>
              </a:ext>
            </a:extLst>
          </p:cNvPr>
          <p:cNvSpPr/>
          <p:nvPr/>
        </p:nvSpPr>
        <p:spPr>
          <a:xfrm>
            <a:off x="2227953" y="1891773"/>
            <a:ext cx="1389402" cy="76691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3" name="Rectangle 22">
            <a:extLst>
              <a:ext uri="{FF2B5EF4-FFF2-40B4-BE49-F238E27FC236}">
                <a16:creationId xmlns:a16="http://schemas.microsoft.com/office/drawing/2014/main" id="{71F8A1D9-9781-C01B-7237-80964ECC78EF}"/>
              </a:ext>
            </a:extLst>
          </p:cNvPr>
          <p:cNvSpPr/>
          <p:nvPr/>
        </p:nvSpPr>
        <p:spPr>
          <a:xfrm>
            <a:off x="4526768" y="1933437"/>
            <a:ext cx="998960" cy="5899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4" name="Rectangle 23">
            <a:extLst>
              <a:ext uri="{FF2B5EF4-FFF2-40B4-BE49-F238E27FC236}">
                <a16:creationId xmlns:a16="http://schemas.microsoft.com/office/drawing/2014/main" id="{4D6A558B-C73D-72EE-FAEF-32F8C2A01048}"/>
              </a:ext>
            </a:extLst>
          </p:cNvPr>
          <p:cNvSpPr/>
          <p:nvPr/>
        </p:nvSpPr>
        <p:spPr>
          <a:xfrm>
            <a:off x="395796" y="984312"/>
            <a:ext cx="1563018" cy="5405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6" name="Rectangle 25">
            <a:extLst>
              <a:ext uri="{FF2B5EF4-FFF2-40B4-BE49-F238E27FC236}">
                <a16:creationId xmlns:a16="http://schemas.microsoft.com/office/drawing/2014/main" id="{573A0DE3-CBBF-E186-7A3D-804F4597496C}"/>
              </a:ext>
            </a:extLst>
          </p:cNvPr>
          <p:cNvSpPr/>
          <p:nvPr/>
        </p:nvSpPr>
        <p:spPr>
          <a:xfrm>
            <a:off x="378464" y="3404014"/>
            <a:ext cx="1563018" cy="5405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7" name="Rectangle 26">
            <a:extLst>
              <a:ext uri="{FF2B5EF4-FFF2-40B4-BE49-F238E27FC236}">
                <a16:creationId xmlns:a16="http://schemas.microsoft.com/office/drawing/2014/main" id="{25A33C74-46D6-4C83-ABC8-F88193BFCC64}"/>
              </a:ext>
            </a:extLst>
          </p:cNvPr>
          <p:cNvSpPr/>
          <p:nvPr/>
        </p:nvSpPr>
        <p:spPr>
          <a:xfrm>
            <a:off x="415600" y="5797878"/>
            <a:ext cx="1563018" cy="5405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a:p>
            <a:pPr algn="ctr"/>
            <a:endParaRPr lang="en-GB" dirty="0"/>
          </a:p>
        </p:txBody>
      </p:sp>
      <p:sp>
        <p:nvSpPr>
          <p:cNvPr id="28" name="Rectangle 27">
            <a:extLst>
              <a:ext uri="{FF2B5EF4-FFF2-40B4-BE49-F238E27FC236}">
                <a16:creationId xmlns:a16="http://schemas.microsoft.com/office/drawing/2014/main" id="{05FDEE1E-2922-79D8-9713-CACD4CB982B5}"/>
              </a:ext>
            </a:extLst>
          </p:cNvPr>
          <p:cNvSpPr/>
          <p:nvPr/>
        </p:nvSpPr>
        <p:spPr>
          <a:xfrm>
            <a:off x="10070035" y="1857954"/>
            <a:ext cx="1742532" cy="7113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9" name="Rectangle 28">
            <a:extLst>
              <a:ext uri="{FF2B5EF4-FFF2-40B4-BE49-F238E27FC236}">
                <a16:creationId xmlns:a16="http://schemas.microsoft.com/office/drawing/2014/main" id="{4F2B74BA-8A72-BCDB-1BC6-0AC2C307B293}"/>
              </a:ext>
            </a:extLst>
          </p:cNvPr>
          <p:cNvSpPr/>
          <p:nvPr/>
        </p:nvSpPr>
        <p:spPr>
          <a:xfrm>
            <a:off x="10061738" y="4743721"/>
            <a:ext cx="1714662" cy="8187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53" name="Rectangle 52">
            <a:extLst>
              <a:ext uri="{FF2B5EF4-FFF2-40B4-BE49-F238E27FC236}">
                <a16:creationId xmlns:a16="http://schemas.microsoft.com/office/drawing/2014/main" id="{94B511B7-50F8-1DC6-A687-A4038DCDF7B1}"/>
              </a:ext>
            </a:extLst>
          </p:cNvPr>
          <p:cNvSpPr/>
          <p:nvPr/>
        </p:nvSpPr>
        <p:spPr>
          <a:xfrm>
            <a:off x="2241604" y="2795243"/>
            <a:ext cx="1540218" cy="984457"/>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54" name="Rectangle 53">
            <a:extLst>
              <a:ext uri="{FF2B5EF4-FFF2-40B4-BE49-F238E27FC236}">
                <a16:creationId xmlns:a16="http://schemas.microsoft.com/office/drawing/2014/main" id="{F090E697-1F54-6228-70D9-38640AD6063A}"/>
              </a:ext>
            </a:extLst>
          </p:cNvPr>
          <p:cNvSpPr/>
          <p:nvPr/>
        </p:nvSpPr>
        <p:spPr>
          <a:xfrm>
            <a:off x="4497085" y="2842593"/>
            <a:ext cx="1234202" cy="276533"/>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55" name="Rectangle 54">
            <a:extLst>
              <a:ext uri="{FF2B5EF4-FFF2-40B4-BE49-F238E27FC236}">
                <a16:creationId xmlns:a16="http://schemas.microsoft.com/office/drawing/2014/main" id="{F633D771-CA90-A613-6112-CF26009E1150}"/>
              </a:ext>
            </a:extLst>
          </p:cNvPr>
          <p:cNvSpPr/>
          <p:nvPr/>
        </p:nvSpPr>
        <p:spPr>
          <a:xfrm>
            <a:off x="351433" y="1537766"/>
            <a:ext cx="1617083" cy="54054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56" name="Rectangle 55">
            <a:extLst>
              <a:ext uri="{FF2B5EF4-FFF2-40B4-BE49-F238E27FC236}">
                <a16:creationId xmlns:a16="http://schemas.microsoft.com/office/drawing/2014/main" id="{C5213351-0DF5-23B5-51FA-8A2DF5307B24}"/>
              </a:ext>
            </a:extLst>
          </p:cNvPr>
          <p:cNvSpPr/>
          <p:nvPr/>
        </p:nvSpPr>
        <p:spPr>
          <a:xfrm>
            <a:off x="369225" y="4072389"/>
            <a:ext cx="1617083" cy="362724"/>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57" name="Rectangle 56">
            <a:extLst>
              <a:ext uri="{FF2B5EF4-FFF2-40B4-BE49-F238E27FC236}">
                <a16:creationId xmlns:a16="http://schemas.microsoft.com/office/drawing/2014/main" id="{1CA2E640-23A2-DAF3-F022-D1F021246B36}"/>
              </a:ext>
            </a:extLst>
          </p:cNvPr>
          <p:cNvSpPr/>
          <p:nvPr/>
        </p:nvSpPr>
        <p:spPr>
          <a:xfrm>
            <a:off x="351432" y="6466720"/>
            <a:ext cx="1617083" cy="350455"/>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58" name="Rectangle 57">
            <a:extLst>
              <a:ext uri="{FF2B5EF4-FFF2-40B4-BE49-F238E27FC236}">
                <a16:creationId xmlns:a16="http://schemas.microsoft.com/office/drawing/2014/main" id="{4630D791-CB22-342B-E990-B0A23F743693}"/>
              </a:ext>
            </a:extLst>
          </p:cNvPr>
          <p:cNvSpPr/>
          <p:nvPr/>
        </p:nvSpPr>
        <p:spPr>
          <a:xfrm>
            <a:off x="10049479" y="2711955"/>
            <a:ext cx="1864567" cy="505037"/>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60" name="Rectangle 59">
            <a:extLst>
              <a:ext uri="{FF2B5EF4-FFF2-40B4-BE49-F238E27FC236}">
                <a16:creationId xmlns:a16="http://schemas.microsoft.com/office/drawing/2014/main" id="{591E7022-0A1D-B032-61A5-3B9D25D3140B}"/>
              </a:ext>
            </a:extLst>
          </p:cNvPr>
          <p:cNvSpPr/>
          <p:nvPr/>
        </p:nvSpPr>
        <p:spPr>
          <a:xfrm>
            <a:off x="9986785" y="5672620"/>
            <a:ext cx="1864567" cy="551933"/>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84" name="Rectangle 83">
            <a:extLst>
              <a:ext uri="{FF2B5EF4-FFF2-40B4-BE49-F238E27FC236}">
                <a16:creationId xmlns:a16="http://schemas.microsoft.com/office/drawing/2014/main" id="{192C5B72-D45A-CD19-6BD2-AFDFFFFF63F7}"/>
              </a:ext>
            </a:extLst>
          </p:cNvPr>
          <p:cNvSpPr/>
          <p:nvPr/>
        </p:nvSpPr>
        <p:spPr>
          <a:xfrm>
            <a:off x="2246509" y="4009018"/>
            <a:ext cx="1631559" cy="61451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85" name="Rectangle 84">
            <a:extLst>
              <a:ext uri="{FF2B5EF4-FFF2-40B4-BE49-F238E27FC236}">
                <a16:creationId xmlns:a16="http://schemas.microsoft.com/office/drawing/2014/main" id="{909FCDF6-BDAC-307B-E53C-69ACDBD0F022}"/>
              </a:ext>
            </a:extLst>
          </p:cNvPr>
          <p:cNvSpPr/>
          <p:nvPr/>
        </p:nvSpPr>
        <p:spPr>
          <a:xfrm>
            <a:off x="4497085" y="4007431"/>
            <a:ext cx="2279721" cy="66513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86" name="Rectangle 85">
            <a:extLst>
              <a:ext uri="{FF2B5EF4-FFF2-40B4-BE49-F238E27FC236}">
                <a16:creationId xmlns:a16="http://schemas.microsoft.com/office/drawing/2014/main" id="{E01D38CB-901B-8FF0-6B37-4C4C2BFE3D5C}"/>
              </a:ext>
            </a:extLst>
          </p:cNvPr>
          <p:cNvSpPr/>
          <p:nvPr/>
        </p:nvSpPr>
        <p:spPr>
          <a:xfrm>
            <a:off x="308850" y="2086396"/>
            <a:ext cx="1617083" cy="59867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87" name="Rectangle 86">
            <a:extLst>
              <a:ext uri="{FF2B5EF4-FFF2-40B4-BE49-F238E27FC236}">
                <a16:creationId xmlns:a16="http://schemas.microsoft.com/office/drawing/2014/main" id="{CDCEDD63-473A-4559-93F3-FE6103AD6D24}"/>
              </a:ext>
            </a:extLst>
          </p:cNvPr>
          <p:cNvSpPr/>
          <p:nvPr/>
        </p:nvSpPr>
        <p:spPr>
          <a:xfrm>
            <a:off x="382091" y="4562947"/>
            <a:ext cx="1617083" cy="443519"/>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p:txBody>
      </p:sp>
      <p:sp>
        <p:nvSpPr>
          <p:cNvPr id="88" name="Rectangle 87">
            <a:extLst>
              <a:ext uri="{FF2B5EF4-FFF2-40B4-BE49-F238E27FC236}">
                <a16:creationId xmlns:a16="http://schemas.microsoft.com/office/drawing/2014/main" id="{0860D838-424D-1459-E813-957E9A700719}"/>
              </a:ext>
            </a:extLst>
          </p:cNvPr>
          <p:cNvSpPr/>
          <p:nvPr/>
        </p:nvSpPr>
        <p:spPr>
          <a:xfrm>
            <a:off x="10072221" y="241470"/>
            <a:ext cx="1841825" cy="70108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89" name="Rectangle 88">
            <a:extLst>
              <a:ext uri="{FF2B5EF4-FFF2-40B4-BE49-F238E27FC236}">
                <a16:creationId xmlns:a16="http://schemas.microsoft.com/office/drawing/2014/main" id="{05AFF137-BAEC-C9F2-49BA-C6FB10DEFD28}"/>
              </a:ext>
            </a:extLst>
          </p:cNvPr>
          <p:cNvSpPr/>
          <p:nvPr/>
        </p:nvSpPr>
        <p:spPr>
          <a:xfrm>
            <a:off x="10009527" y="3473226"/>
            <a:ext cx="1841825" cy="534204"/>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90" name="Rectangle 89">
            <a:extLst>
              <a:ext uri="{FF2B5EF4-FFF2-40B4-BE49-F238E27FC236}">
                <a16:creationId xmlns:a16="http://schemas.microsoft.com/office/drawing/2014/main" id="{4208E962-D6F6-8D91-B2B0-A2C7DF4BDC0E}"/>
              </a:ext>
            </a:extLst>
          </p:cNvPr>
          <p:cNvSpPr/>
          <p:nvPr/>
        </p:nvSpPr>
        <p:spPr>
          <a:xfrm>
            <a:off x="10078086" y="6334678"/>
            <a:ext cx="1841825" cy="48249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92" name="Rectangle 91">
            <a:extLst>
              <a:ext uri="{FF2B5EF4-FFF2-40B4-BE49-F238E27FC236}">
                <a16:creationId xmlns:a16="http://schemas.microsoft.com/office/drawing/2014/main" id="{A18E4C5B-8F46-1033-0845-1940360F4103}"/>
              </a:ext>
            </a:extLst>
          </p:cNvPr>
          <p:cNvSpPr/>
          <p:nvPr/>
        </p:nvSpPr>
        <p:spPr>
          <a:xfrm>
            <a:off x="2227953" y="4852200"/>
            <a:ext cx="1883739" cy="614517"/>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93" name="Rectangle 92">
            <a:extLst>
              <a:ext uri="{FF2B5EF4-FFF2-40B4-BE49-F238E27FC236}">
                <a16:creationId xmlns:a16="http://schemas.microsoft.com/office/drawing/2014/main" id="{CF0F1776-C851-99DD-1ED3-52E83A7B7B99}"/>
              </a:ext>
            </a:extLst>
          </p:cNvPr>
          <p:cNvSpPr/>
          <p:nvPr/>
        </p:nvSpPr>
        <p:spPr>
          <a:xfrm>
            <a:off x="4518239" y="4883275"/>
            <a:ext cx="2279721" cy="600171"/>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94" name="Rectangle 93">
            <a:extLst>
              <a:ext uri="{FF2B5EF4-FFF2-40B4-BE49-F238E27FC236}">
                <a16:creationId xmlns:a16="http://schemas.microsoft.com/office/drawing/2014/main" id="{2AFFB431-6CC6-25CE-AFBC-208567A387B5}"/>
              </a:ext>
            </a:extLst>
          </p:cNvPr>
          <p:cNvSpPr/>
          <p:nvPr/>
        </p:nvSpPr>
        <p:spPr>
          <a:xfrm>
            <a:off x="282359" y="2680714"/>
            <a:ext cx="1696259" cy="643318"/>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95" name="Rectangle 94">
            <a:extLst>
              <a:ext uri="{FF2B5EF4-FFF2-40B4-BE49-F238E27FC236}">
                <a16:creationId xmlns:a16="http://schemas.microsoft.com/office/drawing/2014/main" id="{76FFA852-4384-5EC3-8766-30813E5E0246}"/>
              </a:ext>
            </a:extLst>
          </p:cNvPr>
          <p:cNvSpPr/>
          <p:nvPr/>
        </p:nvSpPr>
        <p:spPr>
          <a:xfrm>
            <a:off x="315632" y="5074079"/>
            <a:ext cx="1696259" cy="629042"/>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96" name="Rectangle 95">
            <a:extLst>
              <a:ext uri="{FF2B5EF4-FFF2-40B4-BE49-F238E27FC236}">
                <a16:creationId xmlns:a16="http://schemas.microsoft.com/office/drawing/2014/main" id="{9F90A3C0-08B2-B9D4-0DE1-6A1B6C9B45D2}"/>
              </a:ext>
            </a:extLst>
          </p:cNvPr>
          <p:cNvSpPr/>
          <p:nvPr/>
        </p:nvSpPr>
        <p:spPr>
          <a:xfrm>
            <a:off x="10011703" y="1096682"/>
            <a:ext cx="1925394" cy="71135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97" name="Rectangle 96">
            <a:extLst>
              <a:ext uri="{FF2B5EF4-FFF2-40B4-BE49-F238E27FC236}">
                <a16:creationId xmlns:a16="http://schemas.microsoft.com/office/drawing/2014/main" id="{06EED220-BA0B-2AB3-F470-FDACCD481CB7}"/>
              </a:ext>
            </a:extLst>
          </p:cNvPr>
          <p:cNvSpPr/>
          <p:nvPr/>
        </p:nvSpPr>
        <p:spPr>
          <a:xfrm>
            <a:off x="9927352" y="4025158"/>
            <a:ext cx="2027898" cy="68197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pic>
        <p:nvPicPr>
          <p:cNvPr id="36" name="Picture 35">
            <a:extLst>
              <a:ext uri="{FF2B5EF4-FFF2-40B4-BE49-F238E27FC236}">
                <a16:creationId xmlns:a16="http://schemas.microsoft.com/office/drawing/2014/main" id="{5408D7E1-B2D4-0C9C-D754-BC89C7817A4D}"/>
              </a:ext>
            </a:extLst>
          </p:cNvPr>
          <p:cNvPicPr>
            <a:picLocks noChangeAspect="1"/>
          </p:cNvPicPr>
          <p:nvPr/>
        </p:nvPicPr>
        <p:blipFill rotWithShape="1">
          <a:blip r:embed="rId5"/>
          <a:srcRect r="35063" b="23209"/>
          <a:stretch/>
        </p:blipFill>
        <p:spPr>
          <a:xfrm>
            <a:off x="7682961" y="4883275"/>
            <a:ext cx="1885421" cy="1708775"/>
          </a:xfrm>
          <a:prstGeom prst="rect">
            <a:avLst/>
          </a:prstGeom>
        </p:spPr>
      </p:pic>
    </p:spTree>
    <p:extLst>
      <p:ext uri="{BB962C8B-B14F-4D97-AF65-F5344CB8AC3E}">
        <p14:creationId xmlns:p14="http://schemas.microsoft.com/office/powerpoint/2010/main" val="3180991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Questions &amp; Answers: Trialing</a:t>
            </a:r>
            <a:endParaRPr sz="4000" dirty="0"/>
          </a:p>
        </p:txBody>
      </p:sp>
      <p:graphicFrame>
        <p:nvGraphicFramePr>
          <p:cNvPr id="92" name="Google Shape;92;p19"/>
          <p:cNvGraphicFramePr/>
          <p:nvPr>
            <p:extLst>
              <p:ext uri="{D42A27DB-BD31-4B8C-83A1-F6EECF244321}">
                <p14:modId xmlns:p14="http://schemas.microsoft.com/office/powerpoint/2010/main" val="876189417"/>
              </p:ext>
            </p:extLst>
          </p:nvPr>
        </p:nvGraphicFramePr>
        <p:xfrm>
          <a:off x="465144" y="1096388"/>
          <a:ext cx="11360799" cy="4741836"/>
        </p:xfrm>
        <a:graphic>
          <a:graphicData uri="http://schemas.openxmlformats.org/drawingml/2006/table">
            <a:tbl>
              <a:tblPr>
                <a:noFill/>
              </a:tblPr>
              <a:tblGrid>
                <a:gridCol w="3496235">
                  <a:extLst>
                    <a:ext uri="{9D8B030D-6E8A-4147-A177-3AD203B41FA5}">
                      <a16:colId xmlns:a16="http://schemas.microsoft.com/office/drawing/2014/main" val="20000"/>
                    </a:ext>
                  </a:extLst>
                </a:gridCol>
                <a:gridCol w="7864564">
                  <a:extLst>
                    <a:ext uri="{9D8B030D-6E8A-4147-A177-3AD203B41FA5}">
                      <a16:colId xmlns:a16="http://schemas.microsoft.com/office/drawing/2014/main" val="20001"/>
                    </a:ext>
                  </a:extLst>
                </a:gridCol>
              </a:tblGrid>
              <a:tr h="1232647">
                <a:tc>
                  <a:txBody>
                    <a:bodyPr/>
                    <a:lstStyle/>
                    <a:p>
                      <a:pPr marL="0" lvl="0" indent="0" algn="l">
                        <a:spcBef>
                          <a:spcPts val="0"/>
                        </a:spcBef>
                        <a:spcAft>
                          <a:spcPts val="0"/>
                        </a:spcAft>
                        <a:buNone/>
                      </a:pPr>
                      <a:r>
                        <a:rPr lang="en-US" sz="2000" dirty="0"/>
                        <a:t>Trial 1</a:t>
                      </a:r>
                    </a:p>
                    <a:p>
                      <a:pPr marL="0" lvl="0" indent="0" algn="l">
                        <a:spcBef>
                          <a:spcPts val="0"/>
                        </a:spcBef>
                        <a:spcAft>
                          <a:spcPts val="0"/>
                        </a:spcAft>
                        <a:buNone/>
                      </a:pPr>
                      <a:r>
                        <a:rPr lang="en-US" sz="2000" dirty="0"/>
                        <a:t>04__check_answer_v1</a:t>
                      </a:r>
                    </a:p>
                  </a:txBody>
                  <a:tcPr marL="121900" marR="121900" marT="121900" marB="121900"/>
                </a:tc>
                <a:tc>
                  <a:txBody>
                    <a:bodyPr/>
                    <a:lstStyle/>
                    <a:p>
                      <a:pPr marL="0" lvl="0" indent="0" algn="l" rtl="0">
                        <a:spcBef>
                          <a:spcPts val="0"/>
                        </a:spcBef>
                        <a:spcAft>
                          <a:spcPts val="0"/>
                        </a:spcAft>
                        <a:buNone/>
                      </a:pPr>
                      <a:r>
                        <a:rPr lang="en-US" sz="2000" dirty="0"/>
                        <a:t>The program works, but only when you enter the answer with no capital letters. It goes through the questions in the same order which is not ideal for a quiz. There is no feedback given at the end.</a:t>
                      </a:r>
                      <a:endParaRPr sz="2000" dirty="0"/>
                    </a:p>
                  </a:txBody>
                  <a:tcPr marL="121900" marR="121900" marT="121900" marB="121900"/>
                </a:tc>
                <a:extLst>
                  <a:ext uri="{0D108BD9-81ED-4DB2-BD59-A6C34878D82A}">
                    <a16:rowId xmlns:a16="http://schemas.microsoft.com/office/drawing/2014/main" val="10001"/>
                  </a:ext>
                </a:extLst>
              </a:tr>
              <a:tr h="1176617">
                <a:tc>
                  <a:txBody>
                    <a:bodyPr/>
                    <a:lstStyle/>
                    <a:p>
                      <a:pPr marL="0" lvl="0" indent="0" algn="l">
                        <a:spcBef>
                          <a:spcPts val="0"/>
                        </a:spcBef>
                        <a:spcAft>
                          <a:spcPts val="0"/>
                        </a:spcAft>
                        <a:buNone/>
                      </a:pPr>
                      <a:r>
                        <a:rPr lang="en-US" sz="2000" b="0" i="0" u="none" strike="noStrike" noProof="0" dirty="0"/>
                        <a:t>Trial 2</a:t>
                      </a:r>
                      <a:endParaRPr lang="en-US" sz="2000" b="0" i="0" u="none" strike="noStrike" noProof="0" dirty="0">
                        <a:latin typeface="Calibri"/>
                      </a:endParaRPr>
                    </a:p>
                    <a:p>
                      <a:pPr marL="0" lvl="0" indent="0" algn="l">
                        <a:spcBef>
                          <a:spcPts val="0"/>
                        </a:spcBef>
                        <a:spcAft>
                          <a:spcPts val="0"/>
                        </a:spcAft>
                        <a:buNone/>
                      </a:pPr>
                      <a:r>
                        <a:rPr lang="en-US" sz="2000" b="0" i="0" u="none" strike="noStrike" noProof="0" dirty="0">
                          <a:latin typeface="Calibri"/>
                        </a:rPr>
                        <a:t>04_check_answer_v2</a:t>
                      </a:r>
                      <a:endParaRPr lang="en-US" sz="2000" dirty="0"/>
                    </a:p>
                  </a:txBody>
                  <a:tcPr marL="121899" marR="121899" marT="121899" marB="121899"/>
                </a:tc>
                <a:tc>
                  <a:txBody>
                    <a:bodyPr/>
                    <a:lstStyle/>
                    <a:p>
                      <a:pPr marL="0" lvl="0" indent="0" algn="l">
                        <a:spcBef>
                          <a:spcPts val="0"/>
                        </a:spcBef>
                        <a:spcAft>
                          <a:spcPts val="0"/>
                        </a:spcAft>
                        <a:buNone/>
                      </a:pPr>
                      <a:r>
                        <a:rPr lang="en-US" sz="2000" b="0" i="0" u="none" strike="noStrike" noProof="0" dirty="0">
                          <a:latin typeface="Calibri"/>
                        </a:rPr>
                        <a:t>The program accepts correct answers with capital letters.</a:t>
                      </a:r>
                    </a:p>
                  </a:txBody>
                  <a:tcPr marL="121899" marR="121899" marT="121899" marB="121899"/>
                </a:tc>
                <a:extLst>
                  <a:ext uri="{0D108BD9-81ED-4DB2-BD59-A6C34878D82A}">
                    <a16:rowId xmlns:a16="http://schemas.microsoft.com/office/drawing/2014/main" val="3960970941"/>
                  </a:ext>
                </a:extLst>
              </a:tr>
              <a:tr h="1479176">
                <a:tc>
                  <a:txBody>
                    <a:bodyPr/>
                    <a:lstStyle/>
                    <a:p>
                      <a:pPr marL="0" lvl="0" indent="0" algn="l">
                        <a:spcBef>
                          <a:spcPts val="0"/>
                        </a:spcBef>
                        <a:spcAft>
                          <a:spcPts val="0"/>
                        </a:spcAft>
                        <a:buNone/>
                      </a:pPr>
                      <a:r>
                        <a:rPr lang="en-US" sz="2000" b="0" i="0" u="none" strike="noStrike" noProof="0" dirty="0"/>
                        <a:t>Trial 3</a:t>
                      </a:r>
                      <a:endParaRPr lang="en-US" sz="2000" b="0" i="0" u="none" strike="noStrike" noProof="0" dirty="0">
                        <a:latin typeface="Calibri"/>
                      </a:endParaRPr>
                    </a:p>
                    <a:p>
                      <a:pPr marL="0" lvl="0" indent="0" algn="l">
                        <a:spcBef>
                          <a:spcPts val="0"/>
                        </a:spcBef>
                        <a:spcAft>
                          <a:spcPts val="0"/>
                        </a:spcAft>
                        <a:buNone/>
                      </a:pPr>
                      <a:r>
                        <a:rPr lang="en-US" sz="2000" b="0" i="0" u="none" strike="noStrike" noProof="0" dirty="0">
                          <a:latin typeface="Calibri"/>
                        </a:rPr>
                        <a:t>04_check_answer_v3</a:t>
                      </a:r>
                      <a:endParaRPr lang="en-US" sz="2000" dirty="0"/>
                    </a:p>
                  </a:txBody>
                  <a:tcPr marL="121898" marR="121898" marT="121898" marB="121898"/>
                </a:tc>
                <a:tc>
                  <a:txBody>
                    <a:bodyPr/>
                    <a:lstStyle/>
                    <a:p>
                      <a:pPr marL="0" lvl="0" indent="0" algn="l">
                        <a:spcBef>
                          <a:spcPts val="0"/>
                        </a:spcBef>
                        <a:spcAft>
                          <a:spcPts val="0"/>
                        </a:spcAft>
                        <a:buNone/>
                      </a:pPr>
                      <a:r>
                        <a:rPr lang="en-US" sz="2000" b="0" i="0" u="none" strike="noStrike" noProof="0" dirty="0">
                          <a:latin typeface="Calibri"/>
                        </a:rPr>
                        <a:t>The program randomly generates each question in a different order each time. The code is more concise in one list rather than two. The program also gives the correct answer if the answer was wrong, and there is clear spacing between each question.</a:t>
                      </a:r>
                      <a:endParaRPr sz="2000" b="0" i="0" u="none" strike="noStrike" noProof="0" dirty="0">
                        <a:latin typeface="Calibri"/>
                      </a:endParaRPr>
                    </a:p>
                  </a:txBody>
                  <a:tcPr marL="121898" marR="121898" marT="121898" marB="121898"/>
                </a:tc>
                <a:extLst>
                  <a:ext uri="{0D108BD9-81ED-4DB2-BD59-A6C34878D82A}">
                    <a16:rowId xmlns:a16="http://schemas.microsoft.com/office/drawing/2014/main" val="3863402776"/>
                  </a:ext>
                </a:extLst>
              </a:tr>
              <a:tr h="609560">
                <a:tc>
                  <a:txBody>
                    <a:bodyPr/>
                    <a:lstStyle/>
                    <a:p>
                      <a:pPr marL="0" lvl="0" indent="0" algn="l">
                        <a:spcBef>
                          <a:spcPts val="0"/>
                        </a:spcBef>
                        <a:spcAft>
                          <a:spcPts val="0"/>
                        </a:spcAft>
                        <a:buNone/>
                      </a:pPr>
                      <a:r>
                        <a:rPr lang="en-US" sz="2000" b="0" i="0" u="none" strike="noStrike" noProof="0" dirty="0"/>
                        <a:t>Trial 4</a:t>
                      </a:r>
                    </a:p>
                    <a:p>
                      <a:pPr marL="0" lvl="0" indent="0" algn="l">
                        <a:spcBef>
                          <a:spcPts val="0"/>
                        </a:spcBef>
                        <a:spcAft>
                          <a:spcPts val="0"/>
                        </a:spcAft>
                        <a:buNone/>
                      </a:pPr>
                      <a:r>
                        <a:rPr lang="en-US" sz="2000" b="0" i="0" u="none" strike="noStrike" noProof="0" dirty="0">
                          <a:latin typeface="Calibri"/>
                        </a:rPr>
                        <a:t>04_check_answer_v4</a:t>
                      </a:r>
                      <a:endParaRPr lang="en-US" sz="2000" dirty="0">
                        <a:latin typeface="Calibri"/>
                      </a:endParaRPr>
                    </a:p>
                  </a:txBody>
                  <a:tcPr marL="121898" marR="121898" marT="121898" marB="121898"/>
                </a:tc>
                <a:tc>
                  <a:txBody>
                    <a:bodyPr/>
                    <a:lstStyle/>
                    <a:p>
                      <a:pPr marL="0" lvl="0" indent="0" algn="l">
                        <a:spcBef>
                          <a:spcPts val="0"/>
                        </a:spcBef>
                        <a:spcAft>
                          <a:spcPts val="0"/>
                        </a:spcAft>
                        <a:buNone/>
                      </a:pPr>
                      <a:r>
                        <a:rPr lang="en-NZ" sz="2000" b="0" i="0" u="none" strike="noStrike" noProof="0" dirty="0">
                          <a:latin typeface="Calibri"/>
                        </a:rPr>
                        <a:t>Added a loop to v3, to make it easier to test. I generated each question to print 4 times so I could carry out my tests.</a:t>
                      </a:r>
                      <a:endParaRPr sz="2000" b="0" i="0" u="none" strike="noStrike" noProof="0" dirty="0">
                        <a:latin typeface="Calibri"/>
                      </a:endParaRPr>
                    </a:p>
                  </a:txBody>
                  <a:tcPr marL="121898" marR="121898" marT="121898" marB="121898"/>
                </a:tc>
                <a:extLst>
                  <a:ext uri="{0D108BD9-81ED-4DB2-BD59-A6C34878D82A}">
                    <a16:rowId xmlns:a16="http://schemas.microsoft.com/office/drawing/2014/main" val="3396299750"/>
                  </a:ext>
                </a:extLst>
              </a:tr>
            </a:tbl>
          </a:graphicData>
        </a:graphic>
      </p:graphicFrame>
      <p:sp>
        <p:nvSpPr>
          <p:cNvPr id="3" name="TextBox 2">
            <a:extLst>
              <a:ext uri="{FF2B5EF4-FFF2-40B4-BE49-F238E27FC236}">
                <a16:creationId xmlns:a16="http://schemas.microsoft.com/office/drawing/2014/main" id="{22E0620E-36E2-477B-6124-FF127628323F}"/>
              </a:ext>
            </a:extLst>
          </p:cNvPr>
          <p:cNvSpPr txBox="1"/>
          <p:nvPr/>
        </p:nvSpPr>
        <p:spPr>
          <a:xfrm flipH="1">
            <a:off x="415600" y="6125497"/>
            <a:ext cx="11648582" cy="369332"/>
          </a:xfrm>
          <a:prstGeom prst="rect">
            <a:avLst/>
          </a:prstGeom>
          <a:noFill/>
        </p:spPr>
        <p:txBody>
          <a:bodyPr wrap="square" rtlCol="0">
            <a:spAutoFit/>
          </a:bodyPr>
          <a:lstStyle/>
          <a:p>
            <a:r>
              <a:rPr lang="en-US" dirty="0"/>
              <a:t>I will use trial 3 in my real code, as it is the most effective and concise. Trial 4 was just for testing purposes.</a:t>
            </a:r>
            <a:endParaRPr lang="en-US" sz="1800" kern="1200" dirty="0">
              <a:solidFill>
                <a:schemeClr val="tx1"/>
              </a:solidFill>
              <a:latin typeface="+mn-lt"/>
              <a:ea typeface="+mn-ea"/>
              <a:cs typeface="+mn-cs"/>
            </a:endParaRPr>
          </a:p>
        </p:txBody>
      </p:sp>
    </p:spTree>
    <p:extLst>
      <p:ext uri="{BB962C8B-B14F-4D97-AF65-F5344CB8AC3E}">
        <p14:creationId xmlns:p14="http://schemas.microsoft.com/office/powerpoint/2010/main" val="3526152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3 – Calculate Score</a:t>
            </a:r>
            <a:endParaRPr sz="4000" dirty="0"/>
          </a:p>
        </p:txBody>
      </p:sp>
      <p:pic>
        <p:nvPicPr>
          <p:cNvPr id="6" name="Picture 5">
            <a:extLst>
              <a:ext uri="{FF2B5EF4-FFF2-40B4-BE49-F238E27FC236}">
                <a16:creationId xmlns:a16="http://schemas.microsoft.com/office/drawing/2014/main" id="{E7D42C55-6594-BA42-742C-CBFD4EF111AF}"/>
              </a:ext>
            </a:extLst>
          </p:cNvPr>
          <p:cNvPicPr>
            <a:picLocks noChangeAspect="1"/>
          </p:cNvPicPr>
          <p:nvPr/>
        </p:nvPicPr>
        <p:blipFill>
          <a:blip r:embed="rId3"/>
          <a:stretch>
            <a:fillRect/>
          </a:stretch>
        </p:blipFill>
        <p:spPr>
          <a:xfrm>
            <a:off x="6709783" y="1247130"/>
            <a:ext cx="3427273" cy="4363739"/>
          </a:xfrm>
          <a:prstGeom prst="rect">
            <a:avLst/>
          </a:prstGeom>
        </p:spPr>
      </p:pic>
    </p:spTree>
    <p:extLst>
      <p:ext uri="{BB962C8B-B14F-4D97-AF65-F5344CB8AC3E}">
        <p14:creationId xmlns:p14="http://schemas.microsoft.com/office/powerpoint/2010/main" val="1883355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Randomly generated- Test Plan</a:t>
            </a:r>
            <a:endParaRPr sz="4000"/>
          </a:p>
        </p:txBody>
      </p:sp>
      <p:graphicFrame>
        <p:nvGraphicFramePr>
          <p:cNvPr id="92" name="Google Shape;92;p19"/>
          <p:cNvGraphicFramePr/>
          <p:nvPr>
            <p:extLst>
              <p:ext uri="{D42A27DB-BD31-4B8C-83A1-F6EECF244321}">
                <p14:modId xmlns:p14="http://schemas.microsoft.com/office/powerpoint/2010/main" val="2933796929"/>
              </p:ext>
            </p:extLst>
          </p:nvPr>
        </p:nvGraphicFramePr>
        <p:xfrm>
          <a:off x="521173" y="1567035"/>
          <a:ext cx="11360798" cy="1957403"/>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16323">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a:t>Run the program</a:t>
                      </a:r>
                      <a:endParaRPr lang="en-US" sz="2400" i="1"/>
                    </a:p>
                  </a:txBody>
                  <a:tcPr marL="121900" marR="121900" marT="121900" marB="121900"/>
                </a:tc>
                <a:tc>
                  <a:txBody>
                    <a:bodyPr/>
                    <a:lstStyle/>
                    <a:p>
                      <a:pPr marL="0" lvl="0" indent="0" algn="l" rtl="0">
                        <a:spcBef>
                          <a:spcPts val="0"/>
                        </a:spcBef>
                        <a:spcAft>
                          <a:spcPts val="0"/>
                        </a:spcAft>
                        <a:buNone/>
                      </a:pPr>
                      <a:r>
                        <a:rPr lang="en-US" sz="2400"/>
                        <a:t>Program should output 20 tokens with at least one of each: horse, donkey, zebra, and unicorn. </a:t>
                      </a:r>
                    </a:p>
                    <a:p>
                      <a:pPr marL="0" lvl="0" indent="0" algn="l">
                        <a:spcBef>
                          <a:spcPts val="0"/>
                        </a:spcBef>
                        <a:spcAft>
                          <a:spcPts val="0"/>
                        </a:spcAft>
                        <a:buNone/>
                      </a:pPr>
                      <a:r>
                        <a:rPr lang="en-US" sz="2400"/>
                        <a:t>The order of the tokens must be random.</a:t>
                      </a:r>
                    </a:p>
                  </a:txBody>
                  <a:tcPr marL="121900" marR="121900" marT="121900" marB="121900"/>
                </a:tc>
                <a:extLst>
                  <a:ext uri="{0D108BD9-81ED-4DB2-BD59-A6C34878D82A}">
                    <a16:rowId xmlns:a16="http://schemas.microsoft.com/office/drawing/2014/main" val="10001"/>
                  </a:ext>
                </a:extLst>
              </a:tr>
            </a:tbl>
          </a:graphicData>
        </a:graphic>
      </p:graphicFrame>
      <p:pic>
        <p:nvPicPr>
          <p:cNvPr id="2" name="Picture 2" descr="Graphical user interface, text, application&#10;&#10;Description automatically generated">
            <a:extLst>
              <a:ext uri="{FF2B5EF4-FFF2-40B4-BE49-F238E27FC236}">
                <a16:creationId xmlns:a16="http://schemas.microsoft.com/office/drawing/2014/main" id="{7BE51418-D4BA-D8BF-8352-2CFCE01BAB0C}"/>
              </a:ext>
            </a:extLst>
          </p:cNvPr>
          <p:cNvPicPr>
            <a:picLocks noChangeAspect="1"/>
          </p:cNvPicPr>
          <p:nvPr/>
        </p:nvPicPr>
        <p:blipFill>
          <a:blip r:embed="rId3"/>
          <a:stretch>
            <a:fillRect/>
          </a:stretch>
        </p:blipFill>
        <p:spPr>
          <a:xfrm>
            <a:off x="510988" y="3904169"/>
            <a:ext cx="5746376" cy="2669162"/>
          </a:xfrm>
          <a:prstGeom prst="rect">
            <a:avLst/>
          </a:prstGeom>
        </p:spPr>
      </p:pic>
      <p:sp>
        <p:nvSpPr>
          <p:cNvPr id="3" name="Rectangle 2">
            <a:extLst>
              <a:ext uri="{FF2B5EF4-FFF2-40B4-BE49-F238E27FC236}">
                <a16:creationId xmlns:a16="http://schemas.microsoft.com/office/drawing/2014/main" id="{3FCC3670-01DB-1BA0-3833-6709A0DE08CA}"/>
              </a:ext>
            </a:extLst>
          </p:cNvPr>
          <p:cNvSpPr/>
          <p:nvPr/>
        </p:nvSpPr>
        <p:spPr>
          <a:xfrm>
            <a:off x="1279712" y="4484593"/>
            <a:ext cx="739588" cy="313765"/>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53E84D05-6AA4-7256-EC95-EBAF55445C69}"/>
              </a:ext>
            </a:extLst>
          </p:cNvPr>
          <p:cNvSpPr/>
          <p:nvPr/>
        </p:nvSpPr>
        <p:spPr>
          <a:xfrm>
            <a:off x="2131359" y="4484593"/>
            <a:ext cx="739588" cy="2689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44B60101-9F86-B903-5115-3061FB2D6536}"/>
              </a:ext>
            </a:extLst>
          </p:cNvPr>
          <p:cNvSpPr/>
          <p:nvPr/>
        </p:nvSpPr>
        <p:spPr>
          <a:xfrm>
            <a:off x="4540623" y="4484593"/>
            <a:ext cx="739588" cy="31376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84FC7A4C-AF25-FBAE-67A7-BE6141E6D630}"/>
              </a:ext>
            </a:extLst>
          </p:cNvPr>
          <p:cNvSpPr/>
          <p:nvPr/>
        </p:nvSpPr>
        <p:spPr>
          <a:xfrm>
            <a:off x="2198593" y="4798357"/>
            <a:ext cx="739588" cy="31376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725A2025-63D9-0C5C-C37D-EF6807D6D0DE}"/>
              </a:ext>
            </a:extLst>
          </p:cNvPr>
          <p:cNvSpPr txBox="1"/>
          <p:nvPr/>
        </p:nvSpPr>
        <p:spPr>
          <a:xfrm>
            <a:off x="7422216" y="4194922"/>
            <a:ext cx="339314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Program generates random choices in a random order</a:t>
            </a:r>
            <a:endParaRPr lang="en-US"/>
          </a:p>
        </p:txBody>
      </p:sp>
    </p:spTree>
    <p:extLst>
      <p:ext uri="{BB962C8B-B14F-4D97-AF65-F5344CB8AC3E}">
        <p14:creationId xmlns:p14="http://schemas.microsoft.com/office/powerpoint/2010/main" val="1948546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House has the advantage- Test Plan</a:t>
            </a:r>
            <a:endParaRPr sz="4000"/>
          </a:p>
        </p:txBody>
      </p:sp>
      <p:graphicFrame>
        <p:nvGraphicFramePr>
          <p:cNvPr id="92" name="Google Shape;92;p19"/>
          <p:cNvGraphicFramePr/>
          <p:nvPr>
            <p:extLst>
              <p:ext uri="{D42A27DB-BD31-4B8C-83A1-F6EECF244321}">
                <p14:modId xmlns:p14="http://schemas.microsoft.com/office/powerpoint/2010/main" val="810917670"/>
              </p:ext>
            </p:extLst>
          </p:nvPr>
        </p:nvGraphicFramePr>
        <p:xfrm>
          <a:off x="509967" y="1522211"/>
          <a:ext cx="11360798" cy="1584880"/>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a:t>User starts with $100</a:t>
                      </a:r>
                      <a:endParaRPr lang="en-US" sz="2400" i="1"/>
                    </a:p>
                    <a:p>
                      <a:pPr marL="0" lvl="0" indent="0" algn="l">
                        <a:spcBef>
                          <a:spcPts val="0"/>
                        </a:spcBef>
                        <a:spcAft>
                          <a:spcPts val="0"/>
                        </a:spcAft>
                        <a:buNone/>
                      </a:pPr>
                      <a:r>
                        <a:rPr lang="en-US" sz="2400"/>
                        <a:t>Run the program</a:t>
                      </a:r>
                    </a:p>
                  </a:txBody>
                  <a:tcPr marL="121900" marR="121900" marT="121900" marB="121900"/>
                </a:tc>
                <a:tc>
                  <a:txBody>
                    <a:bodyPr/>
                    <a:lstStyle/>
                    <a:p>
                      <a:pPr marL="0" lvl="0" indent="0" algn="l">
                        <a:spcBef>
                          <a:spcPts val="0"/>
                        </a:spcBef>
                        <a:spcAft>
                          <a:spcPts val="0"/>
                        </a:spcAft>
                        <a:buNone/>
                      </a:pPr>
                      <a:r>
                        <a:rPr lang="en-US" sz="2400"/>
                        <a:t>User should lose money (final balance should be less than $100)</a:t>
                      </a:r>
                      <a:endParaRPr lang="en-US"/>
                    </a:p>
                  </a:txBody>
                  <a:tcPr marL="121900" marR="121900" marT="121900" marB="1219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59596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err="1"/>
              <a:t>Maori</a:t>
            </a:r>
            <a:r>
              <a:rPr lang="en-NZ" b="1" dirty="0"/>
              <a:t> Quiz</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2187829"/>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dirty="0">
                <a:solidFill>
                  <a:srgbClr val="000000"/>
                </a:solidFill>
                <a:hlinkClick r:id="rId2"/>
              </a:rPr>
              <a:t>https://github.com/jireh-t/Assessment</a:t>
            </a:r>
            <a:endParaRPr lang="en-NZ" sz="2000" dirty="0">
              <a:solidFill>
                <a:srgbClr val="000000"/>
              </a:solidFill>
              <a:ea typeface="Calibri"/>
              <a:cs typeface="Calibri"/>
            </a:endParaRPr>
          </a:p>
          <a:p>
            <a:pPr marL="0" indent="0">
              <a:lnSpc>
                <a:spcPct val="100000"/>
              </a:lnSpc>
              <a:spcBef>
                <a:spcPts val="0"/>
              </a:spcBef>
              <a:buClr>
                <a:schemeClr val="dk1"/>
              </a:buClr>
              <a:buSzPts val="1100"/>
              <a:buFont typeface="Arial"/>
              <a:buNone/>
            </a:pPr>
            <a:endParaRPr lang="en-NZ" sz="2000">
              <a:solidFill>
                <a:srgbClr val="274E13"/>
              </a:solidFill>
            </a:endParaRPr>
          </a:p>
          <a:p>
            <a:pPr marL="0" indent="0">
              <a:lnSpc>
                <a:spcPct val="100000"/>
              </a:lnSpc>
              <a:spcBef>
                <a:spcPts val="0"/>
              </a:spcBef>
              <a:buClr>
                <a:schemeClr val="dk1"/>
              </a:buClr>
              <a:buSzPts val="1100"/>
              <a:buNone/>
            </a:pPr>
            <a:r>
              <a:rPr lang="en-NZ" sz="2000" b="1">
                <a:solidFill>
                  <a:srgbClr val="274E13"/>
                </a:solidFill>
              </a:rPr>
              <a:t>Links to Trello board / project management tools: </a:t>
            </a:r>
            <a:r>
              <a:rPr lang="en-NZ" sz="2000" dirty="0">
                <a:solidFill>
                  <a:srgbClr val="000000"/>
                </a:solidFill>
                <a:hlinkClick r:id="rId3"/>
              </a:rPr>
              <a:t>https://trello.com/b/Oaxf98cy/assessment</a:t>
            </a:r>
            <a:endParaRPr lang="en-NZ" sz="2000">
              <a:ea typeface="+mn-lt"/>
              <a:cs typeface="+mn-lt"/>
            </a:endParaRPr>
          </a:p>
          <a:p>
            <a:pPr marL="0" indent="0">
              <a:lnSpc>
                <a:spcPct val="100000"/>
              </a:lnSpc>
              <a:spcBef>
                <a:spcPts val="0"/>
              </a:spcBef>
              <a:buClr>
                <a:schemeClr val="dk1"/>
              </a:buClr>
              <a:buSzPts val="1100"/>
              <a:buNone/>
            </a:pPr>
            <a:endParaRPr lang="en-NZ" sz="2000" b="1">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a:t>
            </a:r>
            <a:endParaRPr lang="en-NZ" sz="2000" dirty="0">
              <a:solidFill>
                <a:srgbClr val="000000"/>
              </a:solidFill>
              <a:ea typeface="Calibri"/>
              <a:cs typeface="Calibri"/>
            </a:endParaRPr>
          </a:p>
          <a:p>
            <a:pPr marL="0" indent="0">
              <a:lnSpc>
                <a:spcPct val="100000"/>
              </a:lnSpc>
              <a:spcBef>
                <a:spcPts val="0"/>
              </a:spcBef>
              <a:buClr>
                <a:schemeClr val="dk1"/>
              </a:buClr>
              <a:buSzPts val="1100"/>
              <a:buNone/>
            </a:pPr>
            <a:endParaRPr lang="en-NZ" sz="200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a:solidFill>
                          <a:srgbClr val="990000"/>
                        </a:solidFill>
                      </a:endParaRPr>
                    </a:p>
                    <a:p>
                      <a:pPr marL="0" lvl="0" indent="0" algn="l" rtl="0">
                        <a:lnSpc>
                          <a:spcPct val="115000"/>
                        </a:lnSpc>
                        <a:spcBef>
                          <a:spcPts val="0"/>
                        </a:spcBef>
                        <a:spcAft>
                          <a:spcPts val="0"/>
                        </a:spcAft>
                        <a:buNone/>
                      </a:pPr>
                      <a:r>
                        <a:rPr lang="en" sz="2000" b="1" i="1">
                          <a:solidFill>
                            <a:srgbClr val="990000"/>
                          </a:solidFill>
                        </a:rPr>
                        <a:t>The link to your program is the final outcome of this whole project – your finished program.</a:t>
                      </a:r>
                      <a:endParaRPr sz="2000" b="1" i="1">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7ED0-CC09-82B1-98D7-D7AC8566A02D}"/>
              </a:ext>
            </a:extLst>
          </p:cNvPr>
          <p:cNvSpPr>
            <a:spLocks noGrp="1"/>
          </p:cNvSpPr>
          <p:nvPr>
            <p:ph type="title"/>
          </p:nvPr>
        </p:nvSpPr>
        <p:spPr/>
        <p:txBody>
          <a:bodyPr/>
          <a:lstStyle/>
          <a:p>
            <a:r>
              <a:rPr lang="en-GB">
                <a:cs typeface="Calibri Light"/>
              </a:rPr>
              <a:t>Generate random token  - Testing</a:t>
            </a:r>
            <a:endParaRPr lang="en-GB"/>
          </a:p>
        </p:txBody>
      </p:sp>
      <p:sp>
        <p:nvSpPr>
          <p:cNvPr id="4" name="TextBox 3">
            <a:extLst>
              <a:ext uri="{FF2B5EF4-FFF2-40B4-BE49-F238E27FC236}">
                <a16:creationId xmlns:a16="http://schemas.microsoft.com/office/drawing/2014/main" id="{0676CC8F-07AC-7255-5C5C-4ABBBE9DE273}"/>
              </a:ext>
            </a:extLst>
          </p:cNvPr>
          <p:cNvSpPr txBox="1"/>
          <p:nvPr/>
        </p:nvSpPr>
        <p:spPr>
          <a:xfrm>
            <a:off x="499782" y="1710018"/>
            <a:ext cx="325867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Testing on right (Trial 2) shows results for 100 rounds:</a:t>
            </a:r>
            <a:endParaRPr lang="en-US">
              <a:cs typeface="Calibri" panose="020F0502020204030204"/>
            </a:endParaRPr>
          </a:p>
          <a:p>
            <a:r>
              <a:rPr lang="en-GB">
                <a:cs typeface="Calibri"/>
              </a:rPr>
              <a:t>10% chance of unicorn </a:t>
            </a:r>
          </a:p>
          <a:p>
            <a:r>
              <a:rPr lang="en-GB">
                <a:cs typeface="Calibri"/>
              </a:rPr>
              <a:t>30% chance for each of donkey, zebra, and horse</a:t>
            </a:r>
          </a:p>
        </p:txBody>
      </p:sp>
      <p:pic>
        <p:nvPicPr>
          <p:cNvPr id="3" name="Picture 4" descr="Graphical user interface, text, application&#10;&#10;Description automatically generated">
            <a:extLst>
              <a:ext uri="{FF2B5EF4-FFF2-40B4-BE49-F238E27FC236}">
                <a16:creationId xmlns:a16="http://schemas.microsoft.com/office/drawing/2014/main" id="{89276921-B447-1D95-4DC2-8AD1144AB121}"/>
              </a:ext>
            </a:extLst>
          </p:cNvPr>
          <p:cNvPicPr>
            <a:picLocks noChangeAspect="1"/>
          </p:cNvPicPr>
          <p:nvPr/>
        </p:nvPicPr>
        <p:blipFill>
          <a:blip r:embed="rId2"/>
          <a:stretch>
            <a:fillRect/>
          </a:stretch>
        </p:blipFill>
        <p:spPr>
          <a:xfrm>
            <a:off x="3753633" y="1354023"/>
            <a:ext cx="3912296" cy="1602994"/>
          </a:xfrm>
          <a:prstGeom prst="rect">
            <a:avLst/>
          </a:prstGeom>
        </p:spPr>
      </p:pic>
      <p:sp>
        <p:nvSpPr>
          <p:cNvPr id="6" name="TextBox 5">
            <a:extLst>
              <a:ext uri="{FF2B5EF4-FFF2-40B4-BE49-F238E27FC236}">
                <a16:creationId xmlns:a16="http://schemas.microsoft.com/office/drawing/2014/main" id="{2ACA099B-D36F-17A9-F335-3BEBFD61AA03}"/>
              </a:ext>
            </a:extLst>
          </p:cNvPr>
          <p:cNvSpPr txBox="1"/>
          <p:nvPr/>
        </p:nvSpPr>
        <p:spPr>
          <a:xfrm>
            <a:off x="2055098" y="3348839"/>
            <a:ext cx="472003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Testing on right (Trial 3) shows results for only 10 rounds: </a:t>
            </a:r>
          </a:p>
          <a:p>
            <a:r>
              <a:rPr lang="en-GB">
                <a:cs typeface="Calibri"/>
              </a:rPr>
              <a:t>5% chance of a unicorn </a:t>
            </a:r>
          </a:p>
          <a:p>
            <a:r>
              <a:rPr lang="en-GB">
                <a:cs typeface="Calibri"/>
              </a:rPr>
              <a:t>30% chance of a donkey, 65% chance of each zebra or horse. The house advantage becomes clearer if we run the program more than 100 times</a:t>
            </a:r>
          </a:p>
        </p:txBody>
      </p:sp>
      <p:pic>
        <p:nvPicPr>
          <p:cNvPr id="7" name="Picture 7" descr="Table&#10;&#10;Description automatically generated">
            <a:extLst>
              <a:ext uri="{FF2B5EF4-FFF2-40B4-BE49-F238E27FC236}">
                <a16:creationId xmlns:a16="http://schemas.microsoft.com/office/drawing/2014/main" id="{3E3ED375-DD72-680C-8F58-70BC755CCE29}"/>
              </a:ext>
            </a:extLst>
          </p:cNvPr>
          <p:cNvPicPr>
            <a:picLocks noChangeAspect="1"/>
          </p:cNvPicPr>
          <p:nvPr/>
        </p:nvPicPr>
        <p:blipFill>
          <a:blip r:embed="rId3"/>
          <a:stretch>
            <a:fillRect/>
          </a:stretch>
        </p:blipFill>
        <p:spPr>
          <a:xfrm>
            <a:off x="8127304" y="2188717"/>
            <a:ext cx="3578268" cy="4349033"/>
          </a:xfrm>
          <a:prstGeom prst="rect">
            <a:avLst/>
          </a:prstGeom>
        </p:spPr>
      </p:pic>
      <p:pic>
        <p:nvPicPr>
          <p:cNvPr id="8" name="Picture 8">
            <a:extLst>
              <a:ext uri="{FF2B5EF4-FFF2-40B4-BE49-F238E27FC236}">
                <a16:creationId xmlns:a16="http://schemas.microsoft.com/office/drawing/2014/main" id="{FDB2E0E9-D86D-F82F-0828-239D28074C54}"/>
              </a:ext>
            </a:extLst>
          </p:cNvPr>
          <p:cNvPicPr>
            <a:picLocks noChangeAspect="1"/>
          </p:cNvPicPr>
          <p:nvPr/>
        </p:nvPicPr>
        <p:blipFill>
          <a:blip r:embed="rId4"/>
          <a:stretch>
            <a:fillRect/>
          </a:stretch>
        </p:blipFill>
        <p:spPr>
          <a:xfrm>
            <a:off x="2798067" y="5291528"/>
            <a:ext cx="2733675" cy="638175"/>
          </a:xfrm>
          <a:prstGeom prst="rect">
            <a:avLst/>
          </a:prstGeom>
        </p:spPr>
      </p:pic>
    </p:spTree>
    <p:extLst>
      <p:ext uri="{BB962C8B-B14F-4D97-AF65-F5344CB8AC3E}">
        <p14:creationId xmlns:p14="http://schemas.microsoft.com/office/powerpoint/2010/main" val="3742630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Generate Random Tokens: Trialing</a:t>
            </a:r>
            <a:endParaRPr sz="4000" err="1"/>
          </a:p>
        </p:txBody>
      </p:sp>
      <p:graphicFrame>
        <p:nvGraphicFramePr>
          <p:cNvPr id="92" name="Google Shape;92;p19"/>
          <p:cNvGraphicFramePr/>
          <p:nvPr>
            <p:extLst>
              <p:ext uri="{D42A27DB-BD31-4B8C-83A1-F6EECF244321}">
                <p14:modId xmlns:p14="http://schemas.microsoft.com/office/powerpoint/2010/main" val="2625283070"/>
              </p:ext>
            </p:extLst>
          </p:nvPr>
        </p:nvGraphicFramePr>
        <p:xfrm>
          <a:off x="548651" y="1346909"/>
          <a:ext cx="11360799" cy="4481860"/>
        </p:xfrm>
        <a:graphic>
          <a:graphicData uri="http://schemas.openxmlformats.org/drawingml/2006/table">
            <a:tbl>
              <a:tblPr>
                <a:noFill/>
              </a:tblPr>
              <a:tblGrid>
                <a:gridCol w="3496235">
                  <a:extLst>
                    <a:ext uri="{9D8B030D-6E8A-4147-A177-3AD203B41FA5}">
                      <a16:colId xmlns:a16="http://schemas.microsoft.com/office/drawing/2014/main" val="20000"/>
                    </a:ext>
                  </a:extLst>
                </a:gridCol>
                <a:gridCol w="7864564">
                  <a:extLst>
                    <a:ext uri="{9D8B030D-6E8A-4147-A177-3AD203B41FA5}">
                      <a16:colId xmlns:a16="http://schemas.microsoft.com/office/drawing/2014/main" val="20001"/>
                    </a:ext>
                  </a:extLst>
                </a:gridCol>
              </a:tblGrid>
              <a:tr h="1232647">
                <a:tc>
                  <a:txBody>
                    <a:bodyPr/>
                    <a:lstStyle/>
                    <a:p>
                      <a:pPr marL="0" lvl="0" indent="0" algn="l">
                        <a:spcBef>
                          <a:spcPts val="0"/>
                        </a:spcBef>
                        <a:spcAft>
                          <a:spcPts val="0"/>
                        </a:spcAft>
                        <a:buNone/>
                      </a:pPr>
                      <a:r>
                        <a:rPr lang="en-US" sz="2000"/>
                        <a:t>Trial 1</a:t>
                      </a:r>
                    </a:p>
                    <a:p>
                      <a:pPr marL="0" lvl="0" indent="0" algn="l">
                        <a:spcBef>
                          <a:spcPts val="0"/>
                        </a:spcBef>
                        <a:spcAft>
                          <a:spcPts val="0"/>
                        </a:spcAft>
                        <a:buNone/>
                      </a:pPr>
                      <a:r>
                        <a:rPr lang="en-US" sz="2000"/>
                        <a:t>05_token_generator_v2</a:t>
                      </a:r>
                    </a:p>
                  </a:txBody>
                  <a:tcPr marL="121900" marR="121900" marT="121900" marB="121900"/>
                </a:tc>
                <a:tc>
                  <a:txBody>
                    <a:bodyPr/>
                    <a:lstStyle/>
                    <a:p>
                      <a:pPr marL="0" lvl="0" indent="0" algn="l" rtl="0">
                        <a:spcBef>
                          <a:spcPts val="0"/>
                        </a:spcBef>
                        <a:spcAft>
                          <a:spcPts val="0"/>
                        </a:spcAft>
                        <a:buNone/>
                      </a:pPr>
                      <a:r>
                        <a:rPr lang="en-US" sz="2000"/>
                        <a:t>This program chooses from a list of horse, unicorn, zebra, and donkey. When run 100 times, it becomes clear that the house would lose money instead of making it.</a:t>
                      </a:r>
                      <a:endParaRPr sz="2000"/>
                    </a:p>
                  </a:txBody>
                  <a:tcPr marL="121900" marR="121900" marT="121900" marB="121900"/>
                </a:tc>
                <a:extLst>
                  <a:ext uri="{0D108BD9-81ED-4DB2-BD59-A6C34878D82A}">
                    <a16:rowId xmlns:a16="http://schemas.microsoft.com/office/drawing/2014/main" val="10001"/>
                  </a:ext>
                </a:extLst>
              </a:tr>
              <a:tr h="1176617">
                <a:tc>
                  <a:txBody>
                    <a:bodyPr/>
                    <a:lstStyle/>
                    <a:p>
                      <a:pPr marL="0" lvl="0" indent="0" algn="l">
                        <a:spcBef>
                          <a:spcPts val="0"/>
                        </a:spcBef>
                        <a:spcAft>
                          <a:spcPts val="0"/>
                        </a:spcAft>
                        <a:buNone/>
                      </a:pPr>
                      <a:r>
                        <a:rPr lang="en-US" sz="2000" b="0" i="0" u="none" strike="noStrike" noProof="0"/>
                        <a:t>Trial 2</a:t>
                      </a:r>
                      <a:endParaRPr lang="en-US" sz="2000" b="0" i="0" u="none" strike="noStrike" noProof="0">
                        <a:latin typeface="Calibri"/>
                      </a:endParaRPr>
                    </a:p>
                    <a:p>
                      <a:pPr marL="0" lvl="0" indent="0" algn="l">
                        <a:spcBef>
                          <a:spcPts val="0"/>
                        </a:spcBef>
                        <a:spcAft>
                          <a:spcPts val="0"/>
                        </a:spcAft>
                        <a:buNone/>
                      </a:pPr>
                      <a:r>
                        <a:rPr lang="en-US" sz="2000" b="0" i="0" u="none" strike="noStrike" noProof="0">
                          <a:latin typeface="Calibri"/>
                        </a:rPr>
                        <a:t>05_token_generator_v3</a:t>
                      </a:r>
                      <a:endParaRPr lang="en-US" sz="2000"/>
                    </a:p>
                  </a:txBody>
                  <a:tcPr marL="121899" marR="121899" marT="121899" marB="121899"/>
                </a:tc>
                <a:tc>
                  <a:txBody>
                    <a:bodyPr/>
                    <a:lstStyle/>
                    <a:p>
                      <a:pPr marL="0" lvl="0" indent="0" algn="l">
                        <a:spcBef>
                          <a:spcPts val="0"/>
                        </a:spcBef>
                        <a:spcAft>
                          <a:spcPts val="0"/>
                        </a:spcAft>
                        <a:buNone/>
                      </a:pPr>
                      <a:r>
                        <a:rPr lang="en-US" sz="2000" b="0" i="0" u="none" strike="noStrike" noProof="0">
                          <a:latin typeface="Calibri"/>
                        </a:rPr>
                        <a:t>In this trial I changed the list so that there were 10% unicorns 30% of each of the others (1 unicorn and 3 each of the others). This did give the house an advantage.</a:t>
                      </a:r>
                    </a:p>
                  </a:txBody>
                  <a:tcPr marL="121899" marR="121899" marT="121899" marB="121899"/>
                </a:tc>
                <a:extLst>
                  <a:ext uri="{0D108BD9-81ED-4DB2-BD59-A6C34878D82A}">
                    <a16:rowId xmlns:a16="http://schemas.microsoft.com/office/drawing/2014/main" val="3960970941"/>
                  </a:ext>
                </a:extLst>
              </a:tr>
              <a:tr h="1479176">
                <a:tc>
                  <a:txBody>
                    <a:bodyPr/>
                    <a:lstStyle/>
                    <a:p>
                      <a:pPr marL="0" lvl="0" indent="0" algn="l">
                        <a:spcBef>
                          <a:spcPts val="0"/>
                        </a:spcBef>
                        <a:spcAft>
                          <a:spcPts val="0"/>
                        </a:spcAft>
                        <a:buNone/>
                      </a:pPr>
                      <a:r>
                        <a:rPr lang="en-US" sz="2000" b="0" i="0" u="none" strike="noStrike" noProof="0"/>
                        <a:t>Trial 3</a:t>
                      </a:r>
                      <a:endParaRPr lang="en-US" sz="2000" b="0" i="0" u="none" strike="noStrike" noProof="0">
                        <a:latin typeface="Calibri"/>
                      </a:endParaRPr>
                    </a:p>
                    <a:p>
                      <a:pPr marL="0" lvl="0" indent="0" algn="l">
                        <a:spcBef>
                          <a:spcPts val="0"/>
                        </a:spcBef>
                        <a:spcAft>
                          <a:spcPts val="0"/>
                        </a:spcAft>
                        <a:buNone/>
                      </a:pPr>
                      <a:r>
                        <a:rPr lang="en-US" sz="2000" b="0" i="0" u="none" strike="noStrike" noProof="0">
                          <a:latin typeface="Calibri"/>
                        </a:rPr>
                        <a:t>05_token_generator_v4</a:t>
                      </a:r>
                      <a:endParaRPr lang="en-US"/>
                    </a:p>
                  </a:txBody>
                  <a:tcPr marL="121898" marR="121898" marT="121898" marB="121898"/>
                </a:tc>
                <a:tc>
                  <a:txBody>
                    <a:bodyPr/>
                    <a:lstStyle/>
                    <a:p>
                      <a:pPr marL="0" lvl="0" indent="0" algn="l">
                        <a:spcBef>
                          <a:spcPts val="0"/>
                        </a:spcBef>
                        <a:spcAft>
                          <a:spcPts val="0"/>
                        </a:spcAft>
                        <a:buNone/>
                      </a:pPr>
                      <a:r>
                        <a:rPr lang="en-US" sz="2000" b="0" i="0" u="none" strike="noStrike" noProof="0">
                          <a:latin typeface="Calibri"/>
                        </a:rPr>
                        <a:t>In my third trial, instead of choosing items from a list, I chose a random integer between 1 and 100. The schedule was set up so the user had a 5% chance of getting a unicorn, a 30% chance of getting a donkey, and a 65% chance of getting a horse or zebra. For this last 65% it awarded horse or zebra depending whether or not the number generated was even (horse) or odd (zebra)</a:t>
                      </a:r>
                      <a:endParaRPr sz="2000" b="0" i="0" u="none" strike="noStrike" noProof="0">
                        <a:latin typeface="Calibri"/>
                      </a:endParaRPr>
                    </a:p>
                  </a:txBody>
                  <a:tcPr marL="121898" marR="121898" marT="121898" marB="121898"/>
                </a:tc>
                <a:extLst>
                  <a:ext uri="{0D108BD9-81ED-4DB2-BD59-A6C34878D82A}">
                    <a16:rowId xmlns:a16="http://schemas.microsoft.com/office/drawing/2014/main" val="3863402776"/>
                  </a:ext>
                </a:extLst>
              </a:tr>
            </a:tbl>
          </a:graphicData>
        </a:graphic>
      </p:graphicFrame>
    </p:spTree>
    <p:extLst>
      <p:ext uri="{BB962C8B-B14F-4D97-AF65-F5344CB8AC3E}">
        <p14:creationId xmlns:p14="http://schemas.microsoft.com/office/powerpoint/2010/main" val="1636248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Game mechanics and looping: Test Plan</a:t>
            </a:r>
            <a:endParaRPr sz="4000"/>
          </a:p>
        </p:txBody>
      </p:sp>
      <p:graphicFrame>
        <p:nvGraphicFramePr>
          <p:cNvPr id="92" name="Google Shape;92;p19"/>
          <p:cNvGraphicFramePr/>
          <p:nvPr>
            <p:extLst>
              <p:ext uri="{D42A27DB-BD31-4B8C-83A1-F6EECF244321}">
                <p14:modId xmlns:p14="http://schemas.microsoft.com/office/powerpoint/2010/main" val="2390251337"/>
              </p:ext>
            </p:extLst>
          </p:nvPr>
        </p:nvGraphicFramePr>
        <p:xfrm>
          <a:off x="509967" y="1522211"/>
          <a:ext cx="11360798" cy="3657478"/>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a:t>User starts with $5</a:t>
                      </a:r>
                    </a:p>
                    <a:p>
                      <a:pPr marL="0" lvl="0" indent="0" algn="l">
                        <a:spcBef>
                          <a:spcPts val="0"/>
                        </a:spcBef>
                        <a:spcAft>
                          <a:spcPts val="0"/>
                        </a:spcAft>
                        <a:buNone/>
                      </a:pPr>
                      <a:r>
                        <a:rPr lang="en-US" sz="2400"/>
                        <a:t>User continues playing until the money runs out</a:t>
                      </a:r>
                    </a:p>
                  </a:txBody>
                  <a:tcPr marL="121900" marR="121900" marT="121900" marB="121900"/>
                </a:tc>
                <a:tc>
                  <a:txBody>
                    <a:bodyPr/>
                    <a:lstStyle/>
                    <a:p>
                      <a:pPr marL="0" lvl="0" indent="0" algn="l">
                        <a:spcBef>
                          <a:spcPts val="0"/>
                        </a:spcBef>
                        <a:spcAft>
                          <a:spcPts val="0"/>
                        </a:spcAft>
                        <a:buNone/>
                      </a:pPr>
                      <a:r>
                        <a:rPr lang="en-US" sz="2400"/>
                        <a:t>Game should go for 5 rounds.</a:t>
                      </a:r>
                    </a:p>
                    <a:p>
                      <a:pPr marL="0" lvl="0" indent="0" algn="l">
                        <a:spcBef>
                          <a:spcPts val="0"/>
                        </a:spcBef>
                        <a:spcAft>
                          <a:spcPts val="0"/>
                        </a:spcAft>
                        <a:buNone/>
                      </a:pPr>
                      <a:r>
                        <a:rPr lang="en-US" sz="2400"/>
                        <a:t>Each round should be correctly numbered </a:t>
                      </a:r>
                    </a:p>
                    <a:p>
                      <a:pPr marL="0" lvl="0" indent="0" algn="l">
                        <a:spcBef>
                          <a:spcPts val="0"/>
                        </a:spcBef>
                        <a:spcAft>
                          <a:spcPts val="0"/>
                        </a:spcAft>
                        <a:buNone/>
                      </a:pPr>
                      <a:r>
                        <a:rPr lang="en-US" sz="2400"/>
                        <a:t>After 5 rounds it should display 'Sorry you have run out of money'</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a:t>User starts with $5</a:t>
                      </a:r>
                    </a:p>
                    <a:p>
                      <a:pPr marL="0" lvl="0" indent="0" algn="l">
                        <a:spcBef>
                          <a:spcPts val="0"/>
                        </a:spcBef>
                        <a:spcAft>
                          <a:spcPts val="0"/>
                        </a:spcAft>
                        <a:buNone/>
                      </a:pPr>
                      <a:r>
                        <a:rPr lang="en-US" sz="2400"/>
                        <a:t>User plays 3 rounds and then exits</a:t>
                      </a:r>
                    </a:p>
                  </a:txBody>
                  <a:tcPr marL="121899" marR="121899" marT="121899" marB="121899"/>
                </a:tc>
                <a:tc>
                  <a:txBody>
                    <a:bodyPr/>
                    <a:lstStyle/>
                    <a:p>
                      <a:pPr marL="0" lvl="0" indent="0" algn="l">
                        <a:spcBef>
                          <a:spcPts val="0"/>
                        </a:spcBef>
                        <a:spcAft>
                          <a:spcPts val="0"/>
                        </a:spcAft>
                        <a:buNone/>
                      </a:pPr>
                      <a:r>
                        <a:rPr lang="en-US" sz="2400"/>
                        <a:t>Game should go for 3 rounds</a:t>
                      </a:r>
                    </a:p>
                    <a:p>
                      <a:pPr marL="0" lvl="0" indent="0" algn="l">
                        <a:spcBef>
                          <a:spcPts val="0"/>
                        </a:spcBef>
                        <a:spcAft>
                          <a:spcPts val="0"/>
                        </a:spcAft>
                        <a:buNone/>
                      </a:pPr>
                      <a:r>
                        <a:rPr lang="en-US" sz="2400"/>
                        <a:t>When user enters 'X' the game should end </a:t>
                      </a:r>
                    </a:p>
                    <a:p>
                      <a:pPr marL="0" lvl="0" indent="0" algn="l">
                        <a:spcBef>
                          <a:spcPts val="0"/>
                        </a:spcBef>
                        <a:spcAft>
                          <a:spcPts val="0"/>
                        </a:spcAft>
                        <a:buNone/>
                      </a:pPr>
                      <a:r>
                        <a:rPr lang="en-US" sz="2400"/>
                        <a:t>Final balance should be $2</a:t>
                      </a:r>
                    </a:p>
                  </a:txBody>
                  <a:tcPr marL="121899" marR="121899" marT="121899" marB="121899"/>
                </a:tc>
                <a:extLst>
                  <a:ext uri="{0D108BD9-81ED-4DB2-BD59-A6C34878D82A}">
                    <a16:rowId xmlns:a16="http://schemas.microsoft.com/office/drawing/2014/main" val="62273675"/>
                  </a:ext>
                </a:extLst>
              </a:tr>
            </a:tbl>
          </a:graphicData>
        </a:graphic>
      </p:graphicFrame>
    </p:spTree>
    <p:extLst>
      <p:ext uri="{BB962C8B-B14F-4D97-AF65-F5344CB8AC3E}">
        <p14:creationId xmlns:p14="http://schemas.microsoft.com/office/powerpoint/2010/main" val="1750498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a:t>Component 4 (Game mechanics and looping)</a:t>
            </a:r>
            <a:endParaRPr sz="4000"/>
          </a:p>
        </p:txBody>
      </p:sp>
      <p:pic>
        <p:nvPicPr>
          <p:cNvPr id="2" name="Picture 2" descr="Graphical user interface, application&#10;&#10;Description automatically generated">
            <a:extLst>
              <a:ext uri="{FF2B5EF4-FFF2-40B4-BE49-F238E27FC236}">
                <a16:creationId xmlns:a16="http://schemas.microsoft.com/office/drawing/2014/main" id="{BCC23093-8A38-7C08-7B37-8D969267C14E}"/>
              </a:ext>
            </a:extLst>
          </p:cNvPr>
          <p:cNvPicPr>
            <a:picLocks noChangeAspect="1"/>
          </p:cNvPicPr>
          <p:nvPr/>
        </p:nvPicPr>
        <p:blipFill>
          <a:blip r:embed="rId3"/>
          <a:stretch>
            <a:fillRect/>
          </a:stretch>
        </p:blipFill>
        <p:spPr>
          <a:xfrm>
            <a:off x="3116893" y="260888"/>
            <a:ext cx="5551117" cy="5939569"/>
          </a:xfrm>
          <a:prstGeom prst="rect">
            <a:avLst/>
          </a:prstGeom>
        </p:spPr>
      </p:pic>
      <p:sp>
        <p:nvSpPr>
          <p:cNvPr id="5" name="Rectangle 4">
            <a:extLst>
              <a:ext uri="{FF2B5EF4-FFF2-40B4-BE49-F238E27FC236}">
                <a16:creationId xmlns:a16="http://schemas.microsoft.com/office/drawing/2014/main" id="{2013A7D0-D8CD-E2FF-240A-5E82F76B84F0}"/>
              </a:ext>
            </a:extLst>
          </p:cNvPr>
          <p:cNvSpPr/>
          <p:nvPr/>
        </p:nvSpPr>
        <p:spPr>
          <a:xfrm>
            <a:off x="3119894" y="5233660"/>
            <a:ext cx="2839231" cy="37578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25A3D05A-97D5-9B99-AFCA-CCE9AE5DA669}"/>
              </a:ext>
            </a:extLst>
          </p:cNvPr>
          <p:cNvSpPr/>
          <p:nvPr/>
        </p:nvSpPr>
        <p:spPr>
          <a:xfrm>
            <a:off x="5823427" y="1528043"/>
            <a:ext cx="2839231" cy="36325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92323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7ED0-CC09-82B1-98D7-D7AC8566A02D}"/>
              </a:ext>
            </a:extLst>
          </p:cNvPr>
          <p:cNvSpPr>
            <a:spLocks noGrp="1"/>
          </p:cNvSpPr>
          <p:nvPr>
            <p:ph type="title"/>
          </p:nvPr>
        </p:nvSpPr>
        <p:spPr/>
        <p:txBody>
          <a:bodyPr/>
          <a:lstStyle/>
          <a:p>
            <a:r>
              <a:rPr lang="en-GB">
                <a:cs typeface="Calibri Light"/>
              </a:rPr>
              <a:t>Game mechanics and looping  - Testing</a:t>
            </a:r>
            <a:endParaRPr lang="en-GB"/>
          </a:p>
        </p:txBody>
      </p:sp>
      <p:pic>
        <p:nvPicPr>
          <p:cNvPr id="5" name="Picture 8" descr="Text&#10;&#10;Description automatically generated">
            <a:extLst>
              <a:ext uri="{FF2B5EF4-FFF2-40B4-BE49-F238E27FC236}">
                <a16:creationId xmlns:a16="http://schemas.microsoft.com/office/drawing/2014/main" id="{6A175A57-DC9A-34A1-D38F-3DE7F660D431}"/>
              </a:ext>
            </a:extLst>
          </p:cNvPr>
          <p:cNvPicPr>
            <a:picLocks noChangeAspect="1"/>
          </p:cNvPicPr>
          <p:nvPr/>
        </p:nvPicPr>
        <p:blipFill>
          <a:blip r:embed="rId2"/>
          <a:stretch>
            <a:fillRect/>
          </a:stretch>
        </p:blipFill>
        <p:spPr>
          <a:xfrm>
            <a:off x="582004" y="1350724"/>
            <a:ext cx="2849750" cy="5242141"/>
          </a:xfrm>
          <a:prstGeom prst="rect">
            <a:avLst/>
          </a:prstGeom>
        </p:spPr>
      </p:pic>
      <p:pic>
        <p:nvPicPr>
          <p:cNvPr id="9" name="Picture 9" descr="Text&#10;&#10;Description automatically generated">
            <a:extLst>
              <a:ext uri="{FF2B5EF4-FFF2-40B4-BE49-F238E27FC236}">
                <a16:creationId xmlns:a16="http://schemas.microsoft.com/office/drawing/2014/main" id="{5C472445-5698-4240-DB0D-20AC3DCA4BCC}"/>
              </a:ext>
            </a:extLst>
          </p:cNvPr>
          <p:cNvPicPr>
            <a:picLocks noChangeAspect="1"/>
          </p:cNvPicPr>
          <p:nvPr/>
        </p:nvPicPr>
        <p:blipFill>
          <a:blip r:embed="rId3"/>
          <a:stretch>
            <a:fillRect/>
          </a:stretch>
        </p:blipFill>
        <p:spPr>
          <a:xfrm>
            <a:off x="8440455" y="1390256"/>
            <a:ext cx="2743200" cy="3847844"/>
          </a:xfrm>
          <a:prstGeom prst="rect">
            <a:avLst/>
          </a:prstGeom>
        </p:spPr>
      </p:pic>
      <p:sp>
        <p:nvSpPr>
          <p:cNvPr id="11" name="Rectangle 10">
            <a:extLst>
              <a:ext uri="{FF2B5EF4-FFF2-40B4-BE49-F238E27FC236}">
                <a16:creationId xmlns:a16="http://schemas.microsoft.com/office/drawing/2014/main" id="{A1A4E0A0-C0ED-991E-61D5-81FE6946AC17}"/>
              </a:ext>
            </a:extLst>
          </p:cNvPr>
          <p:cNvSpPr/>
          <p:nvPr/>
        </p:nvSpPr>
        <p:spPr>
          <a:xfrm>
            <a:off x="833893" y="4868318"/>
            <a:ext cx="2432136" cy="57411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855BC24A-2741-F9B9-897B-F27D38382945}"/>
              </a:ext>
            </a:extLst>
          </p:cNvPr>
          <p:cNvSpPr/>
          <p:nvPr/>
        </p:nvSpPr>
        <p:spPr>
          <a:xfrm>
            <a:off x="823456" y="5484181"/>
            <a:ext cx="2442574" cy="741123"/>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DDEF694F-66A8-AD55-2E81-8C23419C8CA8}"/>
              </a:ext>
            </a:extLst>
          </p:cNvPr>
          <p:cNvSpPr/>
          <p:nvPr/>
        </p:nvSpPr>
        <p:spPr>
          <a:xfrm>
            <a:off x="8589593" y="3542648"/>
            <a:ext cx="2442574" cy="114821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5A6598DE-722A-25F4-7138-F2334A98CDC4}"/>
              </a:ext>
            </a:extLst>
          </p:cNvPr>
          <p:cNvSpPr txBox="1"/>
          <p:nvPr/>
        </p:nvSpPr>
        <p:spPr>
          <a:xfrm>
            <a:off x="3346537" y="5580345"/>
            <a:ext cx="2743199" cy="646331"/>
          </a:xfrm>
          <a:prstGeom prst="rect">
            <a:avLst/>
          </a:prstGeom>
          <a:solidFill>
            <a:srgbClr val="00B0F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F</a:t>
            </a:r>
            <a:r>
              <a:rPr lang="en-US" err="1">
                <a:ea typeface="+mn-lt"/>
                <a:cs typeface="+mn-lt"/>
              </a:rPr>
              <a:t>arewell</a:t>
            </a:r>
            <a:r>
              <a:rPr lang="en-US">
                <a:ea typeface="+mn-lt"/>
                <a:cs typeface="+mn-lt"/>
              </a:rPr>
              <a:t> message printed on exit</a:t>
            </a:r>
            <a:endParaRPr lang="en-US"/>
          </a:p>
        </p:txBody>
      </p:sp>
      <p:sp>
        <p:nvSpPr>
          <p:cNvPr id="16" name="TextBox 15">
            <a:extLst>
              <a:ext uri="{FF2B5EF4-FFF2-40B4-BE49-F238E27FC236}">
                <a16:creationId xmlns:a16="http://schemas.microsoft.com/office/drawing/2014/main" id="{7589514A-F299-0BE2-AF3A-0E5A01786D85}"/>
              </a:ext>
            </a:extLst>
          </p:cNvPr>
          <p:cNvSpPr txBox="1"/>
          <p:nvPr/>
        </p:nvSpPr>
        <p:spPr>
          <a:xfrm>
            <a:off x="3343275" y="4835960"/>
            <a:ext cx="2743199" cy="646331"/>
          </a:xfrm>
          <a:prstGeom prst="rect">
            <a:avLst/>
          </a:prstGeom>
          <a:solidFill>
            <a:srgbClr val="FF0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Ran out of money, and ends the game as expected</a:t>
            </a:r>
          </a:p>
        </p:txBody>
      </p:sp>
      <p:sp>
        <p:nvSpPr>
          <p:cNvPr id="17" name="TextBox 16">
            <a:extLst>
              <a:ext uri="{FF2B5EF4-FFF2-40B4-BE49-F238E27FC236}">
                <a16:creationId xmlns:a16="http://schemas.microsoft.com/office/drawing/2014/main" id="{A6F7868D-4566-BB8F-888B-FA33BDC914C7}"/>
              </a:ext>
            </a:extLst>
          </p:cNvPr>
          <p:cNvSpPr txBox="1"/>
          <p:nvPr/>
        </p:nvSpPr>
        <p:spPr>
          <a:xfrm>
            <a:off x="5350701" y="3607494"/>
            <a:ext cx="3098103" cy="923330"/>
          </a:xfrm>
          <a:prstGeom prst="rect">
            <a:avLst/>
          </a:prstGeom>
          <a:solidFill>
            <a:srgbClr val="00B05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User can exit when prompted</a:t>
            </a:r>
          </a:p>
          <a:p>
            <a:r>
              <a:rPr lang="en-GB">
                <a:cs typeface="Calibri"/>
              </a:rPr>
              <a:t>Summary includes starting and finishing balances</a:t>
            </a:r>
          </a:p>
        </p:txBody>
      </p:sp>
    </p:spTree>
    <p:extLst>
      <p:ext uri="{BB962C8B-B14F-4D97-AF65-F5344CB8AC3E}">
        <p14:creationId xmlns:p14="http://schemas.microsoft.com/office/powerpoint/2010/main" val="821514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a:cs typeface="Calibri Light"/>
              </a:rPr>
              <a:t>Component 5 (Statement Formatter)</a:t>
            </a:r>
          </a:p>
        </p:txBody>
      </p:sp>
      <p:pic>
        <p:nvPicPr>
          <p:cNvPr id="3" name="Picture 3" descr="Graphical user interface, text, application&#10;&#10;Description automatically generated">
            <a:extLst>
              <a:ext uri="{FF2B5EF4-FFF2-40B4-BE49-F238E27FC236}">
                <a16:creationId xmlns:a16="http://schemas.microsoft.com/office/drawing/2014/main" id="{843DBE96-1B63-E8C4-A963-E1C758DD6685}"/>
              </a:ext>
            </a:extLst>
          </p:cNvPr>
          <p:cNvPicPr>
            <a:picLocks noChangeAspect="1"/>
          </p:cNvPicPr>
          <p:nvPr/>
        </p:nvPicPr>
        <p:blipFill>
          <a:blip r:embed="rId3"/>
          <a:stretch>
            <a:fillRect/>
          </a:stretch>
        </p:blipFill>
        <p:spPr>
          <a:xfrm>
            <a:off x="1026160" y="1204316"/>
            <a:ext cx="5618480" cy="5191048"/>
          </a:xfrm>
          <a:prstGeom prst="rect">
            <a:avLst/>
          </a:prstGeom>
        </p:spPr>
      </p:pic>
      <p:sp>
        <p:nvSpPr>
          <p:cNvPr id="4" name="TextBox 3">
            <a:extLst>
              <a:ext uri="{FF2B5EF4-FFF2-40B4-BE49-F238E27FC236}">
                <a16:creationId xmlns:a16="http://schemas.microsoft.com/office/drawing/2014/main" id="{1283578E-CD51-367D-9A42-281B18B59761}"/>
              </a:ext>
            </a:extLst>
          </p:cNvPr>
          <p:cNvSpPr txBox="1"/>
          <p:nvPr/>
        </p:nvSpPr>
        <p:spPr>
          <a:xfrm>
            <a:off x="7325360" y="2641600"/>
            <a:ext cx="412496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I realised that we often need to make output stand out and creating a function to help to do this is a good idea. This component was added to the decomposition near the end of the development process.</a:t>
            </a:r>
          </a:p>
        </p:txBody>
      </p:sp>
    </p:spTree>
    <p:extLst>
      <p:ext uri="{BB962C8B-B14F-4D97-AF65-F5344CB8AC3E}">
        <p14:creationId xmlns:p14="http://schemas.microsoft.com/office/powerpoint/2010/main" val="2488757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Statement Formatter: Test Plan</a:t>
            </a:r>
            <a:endParaRPr sz="4000"/>
          </a:p>
        </p:txBody>
      </p:sp>
      <p:graphicFrame>
        <p:nvGraphicFramePr>
          <p:cNvPr id="92" name="Google Shape;92;p19"/>
          <p:cNvGraphicFramePr/>
          <p:nvPr>
            <p:extLst>
              <p:ext uri="{D42A27DB-BD31-4B8C-83A1-F6EECF244321}">
                <p14:modId xmlns:p14="http://schemas.microsoft.com/office/powerpoint/2010/main" val="2430412309"/>
              </p:ext>
            </p:extLst>
          </p:nvPr>
        </p:nvGraphicFramePr>
        <p:xfrm>
          <a:off x="509967" y="1369811"/>
          <a:ext cx="11360798" cy="5006214"/>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1714500">
                <a:tc>
                  <a:txBody>
                    <a:bodyPr/>
                    <a:lstStyle/>
                    <a:p>
                      <a:pPr marL="0" lvl="0" indent="0" algn="l">
                        <a:spcBef>
                          <a:spcPts val="0"/>
                        </a:spcBef>
                        <a:spcAft>
                          <a:spcPts val="0"/>
                        </a:spcAft>
                        <a:buNone/>
                      </a:pPr>
                      <a:r>
                        <a:rPr lang="en-US" sz="2400"/>
                        <a:t>Statement 1: </a:t>
                      </a:r>
                    </a:p>
                    <a:p>
                      <a:pPr marL="0" lvl="0" indent="0" algn="l">
                        <a:spcBef>
                          <a:spcPts val="0"/>
                        </a:spcBef>
                        <a:spcAft>
                          <a:spcPts val="0"/>
                        </a:spcAft>
                        <a:buNone/>
                      </a:pPr>
                      <a:r>
                        <a:rPr lang="en-US" sz="2400"/>
                        <a:t>"Welcome to the Lucky Unicorn Game" </a:t>
                      </a:r>
                    </a:p>
                    <a:p>
                      <a:pPr marL="0" lvl="0" indent="0" algn="l">
                        <a:spcBef>
                          <a:spcPts val="0"/>
                        </a:spcBef>
                        <a:spcAft>
                          <a:spcPts val="0"/>
                        </a:spcAft>
                        <a:buNone/>
                      </a:pPr>
                      <a:endParaRPr lang="en-US" sz="2400"/>
                    </a:p>
                  </a:txBody>
                  <a:tcPr marL="121900" marR="121900" marT="121900" marB="121900"/>
                </a:tc>
                <a:tc>
                  <a:txBody>
                    <a:bodyPr/>
                    <a:lstStyle/>
                    <a:p>
                      <a:pPr marL="0" lvl="0" indent="0" algn="l">
                        <a:spcBef>
                          <a:spcPts val="0"/>
                        </a:spcBef>
                        <a:spcAft>
                          <a:spcPts val="0"/>
                        </a:spcAft>
                        <a:buNone/>
                      </a:pPr>
                      <a:r>
                        <a:rPr lang="en-US" sz="2400"/>
                        <a:t>---------------------------------------------------------</a:t>
                      </a:r>
                    </a:p>
                    <a:p>
                      <a:pPr marL="0" lvl="0" indent="0" algn="l">
                        <a:spcBef>
                          <a:spcPts val="0"/>
                        </a:spcBef>
                        <a:spcAft>
                          <a:spcPts val="0"/>
                        </a:spcAft>
                        <a:buNone/>
                      </a:pPr>
                      <a:r>
                        <a:rPr lang="en-US" sz="2400"/>
                        <a:t>--- Welcome to the Lucky Unicorn Game ---</a:t>
                      </a:r>
                    </a:p>
                    <a:p>
                      <a:pPr marL="0" lvl="0" indent="0" algn="l">
                        <a:spcBef>
                          <a:spcPts val="0"/>
                        </a:spcBef>
                        <a:spcAft>
                          <a:spcPts val="0"/>
                        </a:spcAft>
                        <a:buNone/>
                      </a:pPr>
                      <a:r>
                        <a:rPr lang="en-US" sz="2400"/>
                        <a:t>---------------------------------------------------------</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a:t>Statement 2:</a:t>
                      </a:r>
                    </a:p>
                    <a:p>
                      <a:pPr marL="0" lvl="0" indent="0" algn="l">
                        <a:spcBef>
                          <a:spcPts val="0"/>
                        </a:spcBef>
                        <a:spcAft>
                          <a:spcPts val="0"/>
                        </a:spcAft>
                        <a:buNone/>
                      </a:pPr>
                      <a:r>
                        <a:rPr lang="en-US" sz="2400"/>
                        <a:t>"Congratulations, you got a Unicorn!"</a:t>
                      </a:r>
                    </a:p>
                  </a:txBody>
                  <a:tcPr marL="121899" marR="121899" marT="121899" marB="121899"/>
                </a:tc>
                <a:tc>
                  <a:txBody>
                    <a:bodyPr/>
                    <a:lstStyle/>
                    <a:p>
                      <a:pPr marL="0" lvl="0" indent="0" algn="l">
                        <a:spcBef>
                          <a:spcPts val="0"/>
                        </a:spcBef>
                        <a:spcAft>
                          <a:spcPts val="0"/>
                        </a:spcAft>
                        <a:buNone/>
                      </a:pPr>
                      <a:r>
                        <a:rPr lang="en-US" sz="2400"/>
                        <a:t>!!!!!!!!!!!!!!!!!!!!!!!!!!!!!!!!!!!!!!!!!!!!!!!!!!!</a:t>
                      </a:r>
                    </a:p>
                    <a:p>
                      <a:pPr marL="0" lvl="0" indent="0" algn="l">
                        <a:spcBef>
                          <a:spcPts val="0"/>
                        </a:spcBef>
                        <a:spcAft>
                          <a:spcPts val="0"/>
                        </a:spcAft>
                        <a:buNone/>
                      </a:pPr>
                      <a:r>
                        <a:rPr lang="en-US" sz="2400"/>
                        <a:t>!!! Congratulations, you got a Unicorn !!!</a:t>
                      </a:r>
                    </a:p>
                    <a:p>
                      <a:pPr marL="0" lvl="0" indent="0" algn="l">
                        <a:spcBef>
                          <a:spcPts val="0"/>
                        </a:spcBef>
                        <a:spcAft>
                          <a:spcPts val="0"/>
                        </a:spcAft>
                        <a:buNone/>
                      </a:pPr>
                      <a:r>
                        <a:rPr lang="en-US" sz="2400"/>
                        <a:t>!!!!!!!!!!!!!!!!!!!!!!!!!!!!!!!!!!!!!!!!!!!!!!!!!!!</a:t>
                      </a:r>
                    </a:p>
                  </a:txBody>
                  <a:tcPr marL="121899" marR="121899" marT="121899" marB="121899"/>
                </a:tc>
                <a:extLst>
                  <a:ext uri="{0D108BD9-81ED-4DB2-BD59-A6C34878D82A}">
                    <a16:rowId xmlns:a16="http://schemas.microsoft.com/office/drawing/2014/main" val="62273675"/>
                  </a:ext>
                </a:extLst>
              </a:tr>
              <a:tr h="609560">
                <a:tc>
                  <a:txBody>
                    <a:bodyPr/>
                    <a:lstStyle/>
                    <a:p>
                      <a:pPr marL="0" lvl="0" indent="0" algn="l">
                        <a:spcBef>
                          <a:spcPts val="0"/>
                        </a:spcBef>
                        <a:spcAft>
                          <a:spcPts val="0"/>
                        </a:spcAft>
                        <a:buNone/>
                      </a:pPr>
                      <a:r>
                        <a:rPr lang="en-US" sz="2400"/>
                        <a:t>Statement 3:</a:t>
                      </a:r>
                    </a:p>
                    <a:p>
                      <a:pPr marL="0" lvl="0" indent="0" algn="l">
                        <a:spcBef>
                          <a:spcPts val="0"/>
                        </a:spcBef>
                        <a:spcAft>
                          <a:spcPts val="0"/>
                        </a:spcAft>
                        <a:buNone/>
                      </a:pPr>
                      <a:r>
                        <a:rPr lang="en-US" sz="2400"/>
                        <a:t>"Goodbye"</a:t>
                      </a:r>
                    </a:p>
                  </a:txBody>
                  <a:tcPr marL="121898" marR="121898" marT="121898" marB="121898"/>
                </a:tc>
                <a:tc>
                  <a:txBody>
                    <a:bodyPr/>
                    <a:lstStyle/>
                    <a:p>
                      <a:pPr marL="0" lvl="0" indent="0" algn="l">
                        <a:spcBef>
                          <a:spcPts val="0"/>
                        </a:spcBef>
                        <a:spcAft>
                          <a:spcPts val="0"/>
                        </a:spcAft>
                        <a:buNone/>
                      </a:pPr>
                      <a:r>
                        <a:rPr lang="en-US" sz="2400"/>
                        <a:t>***************</a:t>
                      </a:r>
                    </a:p>
                    <a:p>
                      <a:pPr marL="0" lvl="0" indent="0" algn="l">
                        <a:spcBef>
                          <a:spcPts val="0"/>
                        </a:spcBef>
                        <a:spcAft>
                          <a:spcPts val="0"/>
                        </a:spcAft>
                        <a:buNone/>
                      </a:pPr>
                      <a:r>
                        <a:rPr lang="en-US" sz="2400"/>
                        <a:t>*** Goodbye ***</a:t>
                      </a:r>
                    </a:p>
                    <a:p>
                      <a:pPr marL="0" lvl="0" indent="0" algn="l">
                        <a:spcBef>
                          <a:spcPts val="0"/>
                        </a:spcBef>
                        <a:spcAft>
                          <a:spcPts val="0"/>
                        </a:spcAft>
                        <a:buNone/>
                      </a:pPr>
                      <a:r>
                        <a:rPr lang="en-US" sz="2400"/>
                        <a:t>***************</a:t>
                      </a:r>
                    </a:p>
                  </a:txBody>
                  <a:tcPr marL="121898" marR="121898" marT="121898" marB="121898"/>
                </a:tc>
                <a:extLst>
                  <a:ext uri="{0D108BD9-81ED-4DB2-BD59-A6C34878D82A}">
                    <a16:rowId xmlns:a16="http://schemas.microsoft.com/office/drawing/2014/main" val="718309476"/>
                  </a:ext>
                </a:extLst>
              </a:tr>
            </a:tbl>
          </a:graphicData>
        </a:graphic>
      </p:graphicFrame>
    </p:spTree>
    <p:extLst>
      <p:ext uri="{BB962C8B-B14F-4D97-AF65-F5344CB8AC3E}">
        <p14:creationId xmlns:p14="http://schemas.microsoft.com/office/powerpoint/2010/main" val="14924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7ED0-CC09-82B1-98D7-D7AC8566A02D}"/>
              </a:ext>
            </a:extLst>
          </p:cNvPr>
          <p:cNvSpPr>
            <a:spLocks noGrp="1"/>
          </p:cNvSpPr>
          <p:nvPr>
            <p:ph type="title"/>
          </p:nvPr>
        </p:nvSpPr>
        <p:spPr/>
        <p:txBody>
          <a:bodyPr/>
          <a:lstStyle/>
          <a:p>
            <a:r>
              <a:rPr lang="en-GB">
                <a:cs typeface="Calibri Light"/>
              </a:rPr>
              <a:t>Statement Formatting  - Testing</a:t>
            </a:r>
            <a:endParaRPr lang="en-GB"/>
          </a:p>
        </p:txBody>
      </p:sp>
      <p:pic>
        <p:nvPicPr>
          <p:cNvPr id="3" name="Picture 3" descr="A picture containing table&#10;&#10;Description automatically generated">
            <a:extLst>
              <a:ext uri="{FF2B5EF4-FFF2-40B4-BE49-F238E27FC236}">
                <a16:creationId xmlns:a16="http://schemas.microsoft.com/office/drawing/2014/main" id="{32005FF8-46FA-E696-97B7-3A4BE8249FC2}"/>
              </a:ext>
            </a:extLst>
          </p:cNvPr>
          <p:cNvPicPr>
            <a:picLocks noChangeAspect="1"/>
          </p:cNvPicPr>
          <p:nvPr/>
        </p:nvPicPr>
        <p:blipFill>
          <a:blip r:embed="rId2"/>
          <a:stretch>
            <a:fillRect/>
          </a:stretch>
        </p:blipFill>
        <p:spPr>
          <a:xfrm>
            <a:off x="862208" y="1855561"/>
            <a:ext cx="4883063" cy="4117645"/>
          </a:xfrm>
          <a:prstGeom prst="rect">
            <a:avLst/>
          </a:prstGeom>
        </p:spPr>
      </p:pic>
      <p:sp>
        <p:nvSpPr>
          <p:cNvPr id="4" name="TextBox 3">
            <a:extLst>
              <a:ext uri="{FF2B5EF4-FFF2-40B4-BE49-F238E27FC236}">
                <a16:creationId xmlns:a16="http://schemas.microsoft.com/office/drawing/2014/main" id="{A1B3C866-DC84-97B0-47F0-CB76AF369A87}"/>
              </a:ext>
            </a:extLst>
          </p:cNvPr>
          <p:cNvSpPr txBox="1"/>
          <p:nvPr/>
        </p:nvSpPr>
        <p:spPr>
          <a:xfrm>
            <a:off x="6436290" y="3148208"/>
            <a:ext cx="37870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Statement formatter function worked as expected and produced the expected results.</a:t>
            </a:r>
          </a:p>
        </p:txBody>
      </p:sp>
    </p:spTree>
    <p:extLst>
      <p:ext uri="{BB962C8B-B14F-4D97-AF65-F5344CB8AC3E}">
        <p14:creationId xmlns:p14="http://schemas.microsoft.com/office/powerpoint/2010/main" val="2181879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Assembled Outcome: Test Plan</a:t>
            </a:r>
            <a:endParaRPr sz="4000"/>
          </a:p>
        </p:txBody>
      </p:sp>
      <p:graphicFrame>
        <p:nvGraphicFramePr>
          <p:cNvPr id="92" name="Google Shape;92;p19"/>
          <p:cNvGraphicFramePr/>
          <p:nvPr>
            <p:extLst>
              <p:ext uri="{D42A27DB-BD31-4B8C-83A1-F6EECF244321}">
                <p14:modId xmlns:p14="http://schemas.microsoft.com/office/powerpoint/2010/main" val="711748182"/>
              </p:ext>
            </p:extLst>
          </p:nvPr>
        </p:nvGraphicFramePr>
        <p:xfrm>
          <a:off x="509967" y="1369811"/>
          <a:ext cx="11360798" cy="4762418"/>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1714500">
                <a:tc>
                  <a:txBody>
                    <a:bodyPr/>
                    <a:lstStyle/>
                    <a:p>
                      <a:pPr marL="0" lvl="0" indent="0" algn="l">
                        <a:spcBef>
                          <a:spcPts val="0"/>
                        </a:spcBef>
                        <a:spcAft>
                          <a:spcPts val="0"/>
                        </a:spcAft>
                        <a:buNone/>
                      </a:pPr>
                      <a:r>
                        <a:rPr lang="en-US" sz="2400"/>
                        <a:t>Run program</a:t>
                      </a:r>
                    </a:p>
                    <a:p>
                      <a:pPr marL="0" lvl="0" indent="0" algn="l">
                        <a:spcBef>
                          <a:spcPts val="0"/>
                        </a:spcBef>
                        <a:spcAft>
                          <a:spcPts val="0"/>
                        </a:spcAft>
                        <a:buNone/>
                      </a:pPr>
                      <a:r>
                        <a:rPr lang="en-US" sz="2400"/>
                        <a:t>Played before = Maybe</a:t>
                      </a:r>
                    </a:p>
                    <a:p>
                      <a:pPr marL="0" lvl="0" indent="0" algn="l">
                        <a:spcBef>
                          <a:spcPts val="0"/>
                        </a:spcBef>
                        <a:spcAft>
                          <a:spcPts val="0"/>
                        </a:spcAft>
                        <a:buNone/>
                      </a:pPr>
                      <a:r>
                        <a:rPr lang="en-US" sz="2400"/>
                        <a:t>Played before = No</a:t>
                      </a:r>
                    </a:p>
                    <a:p>
                      <a:pPr marL="0" lvl="0" indent="0" algn="l">
                        <a:spcBef>
                          <a:spcPts val="0"/>
                        </a:spcBef>
                        <a:spcAft>
                          <a:spcPts val="0"/>
                        </a:spcAft>
                        <a:buNone/>
                      </a:pPr>
                      <a:endParaRPr lang="en-US" sz="2400"/>
                    </a:p>
                  </a:txBody>
                  <a:tcPr marL="121900" marR="121900" marT="121900" marB="121900"/>
                </a:tc>
                <a:tc>
                  <a:txBody>
                    <a:bodyPr/>
                    <a:lstStyle/>
                    <a:p>
                      <a:pPr marL="0" lvl="0" indent="0" algn="l">
                        <a:spcBef>
                          <a:spcPts val="0"/>
                        </a:spcBef>
                        <a:spcAft>
                          <a:spcPts val="0"/>
                        </a:spcAft>
                        <a:buNone/>
                      </a:pPr>
                      <a:r>
                        <a:rPr lang="en-US" sz="2400"/>
                        <a:t>Welcome message displays</a:t>
                      </a:r>
                    </a:p>
                    <a:p>
                      <a:pPr marL="0" lvl="0" indent="0" algn="l">
                        <a:spcBef>
                          <a:spcPts val="0"/>
                        </a:spcBef>
                        <a:spcAft>
                          <a:spcPts val="0"/>
                        </a:spcAft>
                        <a:buNone/>
                      </a:pPr>
                      <a:r>
                        <a:rPr lang="en-US" sz="2400"/>
                        <a:t>Error – please answer yes or no </a:t>
                      </a:r>
                    </a:p>
                    <a:p>
                      <a:pPr marL="0" lvl="0" indent="0" algn="l">
                        <a:spcBef>
                          <a:spcPts val="0"/>
                        </a:spcBef>
                        <a:spcAft>
                          <a:spcPts val="0"/>
                        </a:spcAft>
                        <a:buNone/>
                      </a:pPr>
                      <a:r>
                        <a:rPr lang="en-US" sz="2400"/>
                        <a:t>Instructions display </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a:t>Enter amount to play with</a:t>
                      </a:r>
                    </a:p>
                    <a:p>
                      <a:pPr marL="0" lvl="0" indent="0" algn="l">
                        <a:spcBef>
                          <a:spcPts val="0"/>
                        </a:spcBef>
                        <a:spcAft>
                          <a:spcPts val="0"/>
                        </a:spcAft>
                        <a:buNone/>
                      </a:pPr>
                      <a:r>
                        <a:rPr lang="en-US" sz="2400"/>
                        <a:t>xlii</a:t>
                      </a:r>
                    </a:p>
                    <a:p>
                      <a:pPr marL="0" lvl="0" indent="0" algn="l">
                        <a:spcBef>
                          <a:spcPts val="0"/>
                        </a:spcBef>
                        <a:spcAft>
                          <a:spcPts val="0"/>
                        </a:spcAft>
                        <a:buNone/>
                      </a:pPr>
                      <a:r>
                        <a:rPr lang="en-US" sz="2400"/>
                        <a:t>0.5</a:t>
                      </a:r>
                    </a:p>
                    <a:p>
                      <a:pPr marL="0" lvl="0" indent="0" algn="l">
                        <a:spcBef>
                          <a:spcPts val="0"/>
                        </a:spcBef>
                        <a:spcAft>
                          <a:spcPts val="0"/>
                        </a:spcAft>
                        <a:buNone/>
                      </a:pPr>
                      <a:r>
                        <a:rPr lang="en-US" sz="2400"/>
                        <a:t>0</a:t>
                      </a:r>
                    </a:p>
                    <a:p>
                      <a:pPr marL="0" lvl="0" indent="0" algn="l">
                        <a:spcBef>
                          <a:spcPts val="0"/>
                        </a:spcBef>
                        <a:spcAft>
                          <a:spcPts val="0"/>
                        </a:spcAft>
                        <a:buNone/>
                      </a:pPr>
                      <a:r>
                        <a:rPr lang="en-US" sz="2400"/>
                        <a:t>11</a:t>
                      </a:r>
                    </a:p>
                    <a:p>
                      <a:pPr marL="0" lvl="0" indent="0" algn="l">
                        <a:spcBef>
                          <a:spcPts val="0"/>
                        </a:spcBef>
                        <a:spcAft>
                          <a:spcPts val="0"/>
                        </a:spcAft>
                        <a:buNone/>
                      </a:pPr>
                      <a:r>
                        <a:rPr lang="en-US" sz="2400"/>
                        <a:t>1</a:t>
                      </a:r>
                    </a:p>
                  </a:txBody>
                  <a:tcPr marL="121899" marR="121899" marT="121899" marB="121899"/>
                </a:tc>
                <a:tc>
                  <a:txBody>
                    <a:bodyPr/>
                    <a:lstStyle/>
                    <a:p>
                      <a:pPr marL="0" lvl="0" indent="0" algn="l">
                        <a:spcBef>
                          <a:spcPts val="0"/>
                        </a:spcBef>
                        <a:spcAft>
                          <a:spcPts val="0"/>
                        </a:spcAft>
                        <a:buNone/>
                      </a:pPr>
                      <a:endParaRPr lang="en-US" sz="2400"/>
                    </a:p>
                    <a:p>
                      <a:pPr marL="0" lvl="0" indent="0" algn="l">
                        <a:spcBef>
                          <a:spcPts val="0"/>
                        </a:spcBef>
                        <a:spcAft>
                          <a:spcPts val="0"/>
                        </a:spcAft>
                        <a:buNone/>
                      </a:pPr>
                      <a:r>
                        <a:rPr lang="en-US" sz="2400"/>
                        <a:t>Error</a:t>
                      </a:r>
                    </a:p>
                    <a:p>
                      <a:pPr marL="0" lvl="0" indent="0" algn="l">
                        <a:spcBef>
                          <a:spcPts val="0"/>
                        </a:spcBef>
                        <a:spcAft>
                          <a:spcPts val="0"/>
                        </a:spcAft>
                        <a:buNone/>
                      </a:pPr>
                      <a:r>
                        <a:rPr lang="en-US" sz="2400"/>
                        <a:t>Error</a:t>
                      </a:r>
                    </a:p>
                    <a:p>
                      <a:pPr marL="0" lvl="0" indent="0" algn="l">
                        <a:spcBef>
                          <a:spcPts val="0"/>
                        </a:spcBef>
                        <a:spcAft>
                          <a:spcPts val="0"/>
                        </a:spcAft>
                        <a:buNone/>
                      </a:pPr>
                      <a:r>
                        <a:rPr lang="en-US" sz="2400"/>
                        <a:t>Error</a:t>
                      </a:r>
                    </a:p>
                    <a:p>
                      <a:pPr marL="0" lvl="0" indent="0" algn="l">
                        <a:spcBef>
                          <a:spcPts val="0"/>
                        </a:spcBef>
                        <a:spcAft>
                          <a:spcPts val="0"/>
                        </a:spcAft>
                        <a:buNone/>
                      </a:pPr>
                      <a:r>
                        <a:rPr lang="en-US" sz="2400"/>
                        <a:t>Error</a:t>
                      </a:r>
                    </a:p>
                    <a:p>
                      <a:pPr marL="0" lvl="0" indent="0" algn="l">
                        <a:spcBef>
                          <a:spcPts val="0"/>
                        </a:spcBef>
                        <a:spcAft>
                          <a:spcPts val="0"/>
                        </a:spcAft>
                        <a:buNone/>
                      </a:pPr>
                      <a:r>
                        <a:rPr lang="en-US" sz="2400"/>
                        <a:t>You are playing with $1. Press &lt;enter&gt; to start</a:t>
                      </a:r>
                    </a:p>
                  </a:txBody>
                  <a:tcPr marL="121899" marR="121899" marT="121899" marB="121899"/>
                </a:tc>
                <a:extLst>
                  <a:ext uri="{0D108BD9-81ED-4DB2-BD59-A6C34878D82A}">
                    <a16:rowId xmlns:a16="http://schemas.microsoft.com/office/drawing/2014/main" val="62273675"/>
                  </a:ext>
                </a:extLst>
              </a:tr>
            </a:tbl>
          </a:graphicData>
        </a:graphic>
      </p:graphicFrame>
    </p:spTree>
    <p:extLst>
      <p:ext uri="{BB962C8B-B14F-4D97-AF65-F5344CB8AC3E}">
        <p14:creationId xmlns:p14="http://schemas.microsoft.com/office/powerpoint/2010/main" val="658088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7ED0-CC09-82B1-98D7-D7AC8566A02D}"/>
              </a:ext>
            </a:extLst>
          </p:cNvPr>
          <p:cNvSpPr>
            <a:spLocks noGrp="1"/>
          </p:cNvSpPr>
          <p:nvPr>
            <p:ph type="title"/>
          </p:nvPr>
        </p:nvSpPr>
        <p:spPr/>
        <p:txBody>
          <a:bodyPr/>
          <a:lstStyle/>
          <a:p>
            <a:r>
              <a:rPr lang="en-GB">
                <a:cs typeface="Calibri Light"/>
              </a:rPr>
              <a:t>Assembled Outcome  - Testing 1</a:t>
            </a:r>
            <a:endParaRPr lang="en-GB"/>
          </a:p>
        </p:txBody>
      </p:sp>
      <p:sp>
        <p:nvSpPr>
          <p:cNvPr id="4" name="TextBox 3">
            <a:extLst>
              <a:ext uri="{FF2B5EF4-FFF2-40B4-BE49-F238E27FC236}">
                <a16:creationId xmlns:a16="http://schemas.microsoft.com/office/drawing/2014/main" id="{A1B3C866-DC84-97B0-47F0-CB76AF369A87}"/>
              </a:ext>
            </a:extLst>
          </p:cNvPr>
          <p:cNvSpPr txBox="1"/>
          <p:nvPr/>
        </p:nvSpPr>
        <p:spPr>
          <a:xfrm>
            <a:off x="7829387" y="1352246"/>
            <a:ext cx="37870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Calibri"/>
                <a:cs typeface="Calibri"/>
              </a:rPr>
              <a:t>Worked as expected – results produced match those in the plan on the preceding page.</a:t>
            </a:r>
          </a:p>
        </p:txBody>
      </p:sp>
      <p:pic>
        <p:nvPicPr>
          <p:cNvPr id="6" name="Picture 6" descr="Graphical user interface, text, application, email&#10;&#10;Description automatically generated">
            <a:extLst>
              <a:ext uri="{FF2B5EF4-FFF2-40B4-BE49-F238E27FC236}">
                <a16:creationId xmlns:a16="http://schemas.microsoft.com/office/drawing/2014/main" id="{B2BD3EC1-BBF2-D357-3C1D-EB15C4887B26}"/>
              </a:ext>
            </a:extLst>
          </p:cNvPr>
          <p:cNvPicPr>
            <a:picLocks noChangeAspect="1"/>
          </p:cNvPicPr>
          <p:nvPr/>
        </p:nvPicPr>
        <p:blipFill>
          <a:blip r:embed="rId2"/>
          <a:stretch>
            <a:fillRect/>
          </a:stretch>
        </p:blipFill>
        <p:spPr>
          <a:xfrm>
            <a:off x="194154" y="2007004"/>
            <a:ext cx="7179501" cy="3689498"/>
          </a:xfrm>
          <a:prstGeom prst="rect">
            <a:avLst/>
          </a:prstGeom>
        </p:spPr>
      </p:pic>
      <p:pic>
        <p:nvPicPr>
          <p:cNvPr id="3" name="Picture 4" descr="Text&#10;&#10;Description automatically generated">
            <a:extLst>
              <a:ext uri="{FF2B5EF4-FFF2-40B4-BE49-F238E27FC236}">
                <a16:creationId xmlns:a16="http://schemas.microsoft.com/office/drawing/2014/main" id="{041A2549-562E-C76C-D867-EE58A51FA330}"/>
              </a:ext>
            </a:extLst>
          </p:cNvPr>
          <p:cNvPicPr>
            <a:picLocks noChangeAspect="1"/>
          </p:cNvPicPr>
          <p:nvPr/>
        </p:nvPicPr>
        <p:blipFill>
          <a:blip r:embed="rId3"/>
          <a:stretch>
            <a:fillRect/>
          </a:stretch>
        </p:blipFill>
        <p:spPr>
          <a:xfrm>
            <a:off x="7876784" y="2544151"/>
            <a:ext cx="3411255" cy="3857369"/>
          </a:xfrm>
          <a:prstGeom prst="rect">
            <a:avLst/>
          </a:prstGeom>
        </p:spPr>
      </p:pic>
      <p:sp>
        <p:nvSpPr>
          <p:cNvPr id="12" name="Rectangle 11">
            <a:extLst>
              <a:ext uri="{FF2B5EF4-FFF2-40B4-BE49-F238E27FC236}">
                <a16:creationId xmlns:a16="http://schemas.microsoft.com/office/drawing/2014/main" id="{5B73C7A6-DFBA-0622-1C60-8325500CAAE2}"/>
              </a:ext>
            </a:extLst>
          </p:cNvPr>
          <p:cNvSpPr/>
          <p:nvPr/>
        </p:nvSpPr>
        <p:spPr>
          <a:xfrm>
            <a:off x="2326578" y="2801523"/>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A972EFEC-7430-2BBB-E1CF-DBF1B9B6D180}"/>
              </a:ext>
            </a:extLst>
          </p:cNvPr>
          <p:cNvSpPr/>
          <p:nvPr/>
        </p:nvSpPr>
        <p:spPr>
          <a:xfrm>
            <a:off x="2243070" y="3104234"/>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CCD107C4-80B4-B15F-39C1-4725C3C50F9C}"/>
              </a:ext>
            </a:extLst>
          </p:cNvPr>
          <p:cNvSpPr/>
          <p:nvPr/>
        </p:nvSpPr>
        <p:spPr>
          <a:xfrm>
            <a:off x="10280604" y="2885029"/>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E67B222E-17A2-2C26-89CD-2BFA9EA1F381}"/>
              </a:ext>
            </a:extLst>
          </p:cNvPr>
          <p:cNvSpPr/>
          <p:nvPr/>
        </p:nvSpPr>
        <p:spPr>
          <a:xfrm>
            <a:off x="10280603" y="3594836"/>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3DD6C770-243A-CC05-AA13-B954F1616B48}"/>
              </a:ext>
            </a:extLst>
          </p:cNvPr>
          <p:cNvSpPr/>
          <p:nvPr/>
        </p:nvSpPr>
        <p:spPr>
          <a:xfrm>
            <a:off x="10280603" y="4304644"/>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7992EE88-450F-3B30-A895-AE8960A91374}"/>
              </a:ext>
            </a:extLst>
          </p:cNvPr>
          <p:cNvSpPr/>
          <p:nvPr/>
        </p:nvSpPr>
        <p:spPr>
          <a:xfrm>
            <a:off x="10217973" y="5056206"/>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37CF464A-E46B-84D1-0671-4262DC8758E9}"/>
              </a:ext>
            </a:extLst>
          </p:cNvPr>
          <p:cNvSpPr/>
          <p:nvPr/>
        </p:nvSpPr>
        <p:spPr>
          <a:xfrm>
            <a:off x="10217973" y="5755576"/>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04275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a:t>Describe relevant Implications:</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894122490"/>
              </p:ext>
            </p:extLst>
          </p:nvPr>
        </p:nvGraphicFramePr>
        <p:xfrm>
          <a:off x="589280" y="1574800"/>
          <a:ext cx="10515600" cy="4992255"/>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a:t>Relevant implication</a:t>
                      </a:r>
                    </a:p>
                  </a:txBody>
                  <a:tcPr/>
                </a:tc>
                <a:tc>
                  <a:txBody>
                    <a:bodyPr/>
                    <a:lstStyle/>
                    <a:p>
                      <a:r>
                        <a:rPr lang="en-NZ"/>
                        <a:t>Describe the implication and give an example</a:t>
                      </a:r>
                    </a:p>
                  </a:txBody>
                  <a:tcPr/>
                </a:tc>
                <a:extLst>
                  <a:ext uri="{0D108BD9-81ED-4DB2-BD59-A6C34878D82A}">
                    <a16:rowId xmlns:a16="http://schemas.microsoft.com/office/drawing/2014/main" val="2286542890"/>
                  </a:ext>
                </a:extLst>
              </a:tr>
              <a:tr h="1562199">
                <a:tc>
                  <a:txBody>
                    <a:bodyPr/>
                    <a:lstStyle/>
                    <a:p>
                      <a:r>
                        <a:rPr lang="en-NZ"/>
                        <a:t>Functionality</a:t>
                      </a:r>
                    </a:p>
                  </a:txBody>
                  <a:tcPr/>
                </a:tc>
                <a:tc>
                  <a:txBody>
                    <a:bodyPr/>
                    <a:lstStyle/>
                    <a:p>
                      <a:r>
                        <a:rPr lang="en-NZ"/>
                        <a:t>Functionality makes sure the program runs as its supposed to. It should work for all cases including boundary, expected, and unexpected. </a:t>
                      </a:r>
                    </a:p>
                  </a:txBody>
                  <a:tcPr/>
                </a:tc>
                <a:extLst>
                  <a:ext uri="{0D108BD9-81ED-4DB2-BD59-A6C34878D82A}">
                    <a16:rowId xmlns:a16="http://schemas.microsoft.com/office/drawing/2014/main" val="2636529970"/>
                  </a:ext>
                </a:extLst>
              </a:tr>
              <a:tr h="1486329">
                <a:tc>
                  <a:txBody>
                    <a:bodyPr/>
                    <a:lstStyle/>
                    <a:p>
                      <a:r>
                        <a:rPr lang="en-NZ"/>
                        <a:t>Usability</a:t>
                      </a:r>
                    </a:p>
                  </a:txBody>
                  <a:tcPr/>
                </a:tc>
                <a:tc>
                  <a:txBody>
                    <a:bodyPr/>
                    <a:lstStyle/>
                    <a:p>
                      <a:r>
                        <a:rPr lang="en-NZ"/>
                        <a:t>Usability is how easy the program is to use. Instructions and error messages should be easily understood. Make sure the user does not feel frustrated.</a:t>
                      </a:r>
                    </a:p>
                  </a:txBody>
                  <a:tcPr/>
                </a:tc>
                <a:extLst>
                  <a:ext uri="{0D108BD9-81ED-4DB2-BD59-A6C34878D82A}">
                    <a16:rowId xmlns:a16="http://schemas.microsoft.com/office/drawing/2014/main" val="845002142"/>
                  </a:ext>
                </a:extLst>
              </a:tr>
              <a:tr h="1572887">
                <a:tc>
                  <a:txBody>
                    <a:bodyPr/>
                    <a:lstStyle/>
                    <a:p>
                      <a:r>
                        <a:rPr lang="en-NZ"/>
                        <a:t>Aesthetics</a:t>
                      </a:r>
                    </a:p>
                  </a:txBody>
                  <a:tcPr/>
                </a:tc>
                <a:tc>
                  <a:txBody>
                    <a:bodyPr/>
                    <a:lstStyle/>
                    <a:p>
                      <a:r>
                        <a:rPr lang="en-NZ"/>
                        <a:t>Aesthetics is how the program looks, and its appearance. An aesthetically pleasing program will contain well spaced instructions, prompts and decorations around key messages.</a:t>
                      </a:r>
                    </a:p>
                  </a:txBody>
                  <a:tcPr/>
                </a:tc>
                <a:extLst>
                  <a:ext uri="{0D108BD9-81ED-4DB2-BD59-A6C34878D82A}">
                    <a16:rowId xmlns:a16="http://schemas.microsoft.com/office/drawing/2014/main" val="1686164491"/>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Assembled Outcome 2: Test Plan</a:t>
            </a:r>
            <a:endParaRPr sz="4000"/>
          </a:p>
        </p:txBody>
      </p:sp>
      <p:graphicFrame>
        <p:nvGraphicFramePr>
          <p:cNvPr id="92" name="Google Shape;92;p19"/>
          <p:cNvGraphicFramePr/>
          <p:nvPr>
            <p:extLst>
              <p:ext uri="{D42A27DB-BD31-4B8C-83A1-F6EECF244321}">
                <p14:modId xmlns:p14="http://schemas.microsoft.com/office/powerpoint/2010/main" val="1632429529"/>
              </p:ext>
            </p:extLst>
          </p:nvPr>
        </p:nvGraphicFramePr>
        <p:xfrm>
          <a:off x="509967" y="1369811"/>
          <a:ext cx="11360798" cy="4754758"/>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1714500">
                <a:tc>
                  <a:txBody>
                    <a:bodyPr/>
                    <a:lstStyle/>
                    <a:p>
                      <a:pPr marL="0" lvl="0" indent="0" algn="l">
                        <a:spcBef>
                          <a:spcPts val="0"/>
                        </a:spcBef>
                        <a:spcAft>
                          <a:spcPts val="0"/>
                        </a:spcAft>
                        <a:buNone/>
                      </a:pPr>
                      <a:r>
                        <a:rPr lang="en-US" sz="2400"/>
                        <a:t>Play with $1 until money runs out </a:t>
                      </a:r>
                      <a:endParaRPr lang="en-US"/>
                    </a:p>
                    <a:p>
                      <a:pPr marL="0" lvl="0" indent="0" algn="l">
                        <a:spcBef>
                          <a:spcPts val="0"/>
                        </a:spcBef>
                        <a:spcAft>
                          <a:spcPts val="0"/>
                        </a:spcAft>
                        <a:buNone/>
                      </a:pPr>
                      <a:endParaRPr lang="en-US" sz="2400"/>
                    </a:p>
                  </a:txBody>
                  <a:tcPr marL="121900" marR="121900" marT="121900" marB="121900"/>
                </a:tc>
                <a:tc>
                  <a:txBody>
                    <a:bodyPr/>
                    <a:lstStyle/>
                    <a:p>
                      <a:pPr marL="0" lvl="0" indent="0" algn="l">
                        <a:spcBef>
                          <a:spcPts val="0"/>
                        </a:spcBef>
                        <a:spcAft>
                          <a:spcPts val="0"/>
                        </a:spcAft>
                        <a:buNone/>
                      </a:pPr>
                      <a:r>
                        <a:rPr lang="en-US" sz="2400"/>
                        <a:t>For each round: </a:t>
                      </a:r>
                    </a:p>
                    <a:p>
                      <a:pPr marL="0" lvl="0" indent="0" algn="l">
                        <a:spcBef>
                          <a:spcPts val="0"/>
                        </a:spcBef>
                        <a:spcAft>
                          <a:spcPts val="0"/>
                        </a:spcAft>
                        <a:buNone/>
                      </a:pPr>
                      <a:r>
                        <a:rPr lang="en-US" sz="2400"/>
                        <a:t>Random token generated </a:t>
                      </a:r>
                    </a:p>
                    <a:p>
                      <a:pPr marL="0" lvl="0" indent="0" algn="l">
                        <a:spcBef>
                          <a:spcPts val="0"/>
                        </a:spcBef>
                        <a:spcAft>
                          <a:spcPts val="0"/>
                        </a:spcAft>
                        <a:buNone/>
                      </a:pPr>
                      <a:r>
                        <a:rPr lang="en-US" sz="2400"/>
                        <a:t>Balance and round number updated</a:t>
                      </a:r>
                    </a:p>
                    <a:p>
                      <a:pPr marL="0" lvl="0" indent="0" algn="l">
                        <a:spcBef>
                          <a:spcPts val="0"/>
                        </a:spcBef>
                        <a:spcAft>
                          <a:spcPts val="0"/>
                        </a:spcAft>
                        <a:buNone/>
                      </a:pPr>
                      <a:endParaRPr lang="en-US" sz="2400"/>
                    </a:p>
                    <a:p>
                      <a:pPr marL="0" lvl="0" indent="0" algn="l">
                        <a:spcBef>
                          <a:spcPts val="0"/>
                        </a:spcBef>
                        <a:spcAft>
                          <a:spcPts val="0"/>
                        </a:spcAft>
                        <a:buNone/>
                      </a:pPr>
                      <a:r>
                        <a:rPr lang="en-US" sz="2400"/>
                        <a:t>At end:</a:t>
                      </a:r>
                    </a:p>
                    <a:p>
                      <a:pPr marL="0" lvl="0" indent="0" algn="l">
                        <a:spcBef>
                          <a:spcPts val="0"/>
                        </a:spcBef>
                        <a:spcAft>
                          <a:spcPts val="0"/>
                        </a:spcAft>
                        <a:buNone/>
                      </a:pPr>
                      <a:r>
                        <a:rPr lang="en-US" sz="2400"/>
                        <a:t>Stats generated showing starting amount of $1 and final balance of $0.50 or $0.00</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a:t>Run program</a:t>
                      </a:r>
                    </a:p>
                    <a:p>
                      <a:pPr marL="0" lvl="0" indent="0" algn="l">
                        <a:spcBef>
                          <a:spcPts val="0"/>
                        </a:spcBef>
                        <a:spcAft>
                          <a:spcPts val="0"/>
                        </a:spcAft>
                        <a:buNone/>
                      </a:pPr>
                      <a:r>
                        <a:rPr lang="en-US" sz="2400"/>
                        <a:t>Played before = yes </a:t>
                      </a:r>
                    </a:p>
                    <a:p>
                      <a:pPr marL="0" lvl="0" indent="0" algn="l">
                        <a:spcBef>
                          <a:spcPts val="0"/>
                        </a:spcBef>
                        <a:spcAft>
                          <a:spcPts val="0"/>
                        </a:spcAft>
                        <a:buNone/>
                      </a:pPr>
                      <a:r>
                        <a:rPr lang="en-US" sz="2400"/>
                        <a:t>Amount to play with = 10</a:t>
                      </a:r>
                    </a:p>
                  </a:txBody>
                  <a:tcPr marL="121899" marR="121899" marT="121899" marB="121899"/>
                </a:tc>
                <a:tc>
                  <a:txBody>
                    <a:bodyPr/>
                    <a:lstStyle/>
                    <a:p>
                      <a:pPr marL="0" lvl="0" indent="0" algn="l">
                        <a:spcBef>
                          <a:spcPts val="0"/>
                        </a:spcBef>
                        <a:spcAft>
                          <a:spcPts val="0"/>
                        </a:spcAft>
                        <a:buNone/>
                      </a:pPr>
                      <a:r>
                        <a:rPr lang="en-US" sz="2400"/>
                        <a:t>Welcome message displayed</a:t>
                      </a:r>
                    </a:p>
                    <a:p>
                      <a:pPr marL="0" lvl="0" indent="0" algn="l">
                        <a:spcBef>
                          <a:spcPts val="0"/>
                        </a:spcBef>
                        <a:spcAft>
                          <a:spcPts val="0"/>
                        </a:spcAft>
                        <a:buNone/>
                      </a:pPr>
                      <a:r>
                        <a:rPr lang="en-US" sz="2400"/>
                        <a:t>No instructions displayed</a:t>
                      </a:r>
                    </a:p>
                  </a:txBody>
                  <a:tcPr marL="121899" marR="121899" marT="121899" marB="121899"/>
                </a:tc>
                <a:extLst>
                  <a:ext uri="{0D108BD9-81ED-4DB2-BD59-A6C34878D82A}">
                    <a16:rowId xmlns:a16="http://schemas.microsoft.com/office/drawing/2014/main" val="62273675"/>
                  </a:ext>
                </a:extLst>
              </a:tr>
            </a:tbl>
          </a:graphicData>
        </a:graphic>
      </p:graphicFrame>
    </p:spTree>
    <p:extLst>
      <p:ext uri="{BB962C8B-B14F-4D97-AF65-F5344CB8AC3E}">
        <p14:creationId xmlns:p14="http://schemas.microsoft.com/office/powerpoint/2010/main" val="3865519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7ED0-CC09-82B1-98D7-D7AC8566A02D}"/>
              </a:ext>
            </a:extLst>
          </p:cNvPr>
          <p:cNvSpPr>
            <a:spLocks noGrp="1"/>
          </p:cNvSpPr>
          <p:nvPr>
            <p:ph type="title"/>
          </p:nvPr>
        </p:nvSpPr>
        <p:spPr/>
        <p:txBody>
          <a:bodyPr/>
          <a:lstStyle/>
          <a:p>
            <a:r>
              <a:rPr lang="en-GB">
                <a:cs typeface="Calibri Light"/>
              </a:rPr>
              <a:t>Assembled Outcome  - Testing 2</a:t>
            </a:r>
            <a:endParaRPr lang="en-GB"/>
          </a:p>
        </p:txBody>
      </p:sp>
      <p:sp>
        <p:nvSpPr>
          <p:cNvPr id="4" name="TextBox 3">
            <a:extLst>
              <a:ext uri="{FF2B5EF4-FFF2-40B4-BE49-F238E27FC236}">
                <a16:creationId xmlns:a16="http://schemas.microsoft.com/office/drawing/2014/main" id="{A1B3C866-DC84-97B0-47F0-CB76AF369A87}"/>
              </a:ext>
            </a:extLst>
          </p:cNvPr>
          <p:cNvSpPr txBox="1"/>
          <p:nvPr/>
        </p:nvSpPr>
        <p:spPr>
          <a:xfrm>
            <a:off x="7829387" y="1352246"/>
            <a:ext cx="37870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Calibri"/>
                <a:cs typeface="Calibri"/>
              </a:rPr>
              <a:t>Worked as expected – results produced match those in the plan on the preceding page.</a:t>
            </a:r>
          </a:p>
        </p:txBody>
      </p:sp>
      <p:pic>
        <p:nvPicPr>
          <p:cNvPr id="5" name="Picture 6" descr="Text&#10;&#10;Description automatically generated">
            <a:extLst>
              <a:ext uri="{FF2B5EF4-FFF2-40B4-BE49-F238E27FC236}">
                <a16:creationId xmlns:a16="http://schemas.microsoft.com/office/drawing/2014/main" id="{9F32D0FE-D665-1BCA-E6AC-D9312482EDAD}"/>
              </a:ext>
            </a:extLst>
          </p:cNvPr>
          <p:cNvPicPr>
            <a:picLocks noChangeAspect="1"/>
          </p:cNvPicPr>
          <p:nvPr/>
        </p:nvPicPr>
        <p:blipFill>
          <a:blip r:embed="rId2"/>
          <a:stretch>
            <a:fillRect/>
          </a:stretch>
        </p:blipFill>
        <p:spPr>
          <a:xfrm>
            <a:off x="1112729" y="1349663"/>
            <a:ext cx="3402227" cy="5095446"/>
          </a:xfrm>
          <a:prstGeom prst="rect">
            <a:avLst/>
          </a:prstGeom>
        </p:spPr>
      </p:pic>
      <p:pic>
        <p:nvPicPr>
          <p:cNvPr id="7" name="Picture 7" descr="Text&#10;&#10;Description automatically generated">
            <a:extLst>
              <a:ext uri="{FF2B5EF4-FFF2-40B4-BE49-F238E27FC236}">
                <a16:creationId xmlns:a16="http://schemas.microsoft.com/office/drawing/2014/main" id="{FA77EC03-0DAF-69FA-0713-F1CFE64F5E63}"/>
              </a:ext>
            </a:extLst>
          </p:cNvPr>
          <p:cNvPicPr>
            <a:picLocks noChangeAspect="1"/>
          </p:cNvPicPr>
          <p:nvPr/>
        </p:nvPicPr>
        <p:blipFill>
          <a:blip r:embed="rId3"/>
          <a:stretch>
            <a:fillRect/>
          </a:stretch>
        </p:blipFill>
        <p:spPr>
          <a:xfrm>
            <a:off x="6352784" y="3430836"/>
            <a:ext cx="4423776" cy="2449342"/>
          </a:xfrm>
          <a:prstGeom prst="rect">
            <a:avLst/>
          </a:prstGeom>
        </p:spPr>
      </p:pic>
      <p:sp>
        <p:nvSpPr>
          <p:cNvPr id="9" name="Rectangle 8">
            <a:extLst>
              <a:ext uri="{FF2B5EF4-FFF2-40B4-BE49-F238E27FC236}">
                <a16:creationId xmlns:a16="http://schemas.microsoft.com/office/drawing/2014/main" id="{7404C706-A880-3443-C6A7-8FC1EBC87D00}"/>
              </a:ext>
            </a:extLst>
          </p:cNvPr>
          <p:cNvSpPr/>
          <p:nvPr/>
        </p:nvSpPr>
        <p:spPr>
          <a:xfrm>
            <a:off x="9664741" y="4711741"/>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B960453F-73F1-EF4D-4FB3-BBC4719FE622}"/>
              </a:ext>
            </a:extLst>
          </p:cNvPr>
          <p:cNvSpPr/>
          <p:nvPr/>
        </p:nvSpPr>
        <p:spPr>
          <a:xfrm>
            <a:off x="10019645" y="4951823"/>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957732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Assembled Outcome 3: Test Plan</a:t>
            </a:r>
            <a:endParaRPr sz="4000"/>
          </a:p>
        </p:txBody>
      </p:sp>
      <p:graphicFrame>
        <p:nvGraphicFramePr>
          <p:cNvPr id="92" name="Google Shape;92;p19"/>
          <p:cNvGraphicFramePr/>
          <p:nvPr>
            <p:extLst>
              <p:ext uri="{D42A27DB-BD31-4B8C-83A1-F6EECF244321}">
                <p14:modId xmlns:p14="http://schemas.microsoft.com/office/powerpoint/2010/main" val="1161270096"/>
              </p:ext>
            </p:extLst>
          </p:nvPr>
        </p:nvGraphicFramePr>
        <p:xfrm>
          <a:off x="509967" y="1369811"/>
          <a:ext cx="11360798" cy="4145200"/>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1714500">
                <a:tc>
                  <a:txBody>
                    <a:bodyPr/>
                    <a:lstStyle/>
                    <a:p>
                      <a:pPr marL="0" lvl="0" indent="0" algn="l">
                        <a:spcBef>
                          <a:spcPts val="0"/>
                        </a:spcBef>
                        <a:spcAft>
                          <a:spcPts val="0"/>
                        </a:spcAft>
                        <a:buNone/>
                      </a:pPr>
                      <a:r>
                        <a:rPr lang="en-US" sz="2400"/>
                        <a:t>Pay until balance is $3.00 /$2.50, then 'X' to quit</a:t>
                      </a:r>
                    </a:p>
                  </a:txBody>
                  <a:tcPr marL="121900" marR="121900" marT="121900" marB="121900"/>
                </a:tc>
                <a:tc>
                  <a:txBody>
                    <a:bodyPr/>
                    <a:lstStyle/>
                    <a:p>
                      <a:pPr marL="0" lvl="0" indent="0" algn="l">
                        <a:spcBef>
                          <a:spcPts val="0"/>
                        </a:spcBef>
                        <a:spcAft>
                          <a:spcPts val="0"/>
                        </a:spcAft>
                        <a:buNone/>
                      </a:pPr>
                      <a:r>
                        <a:rPr lang="en-US" sz="2400"/>
                        <a:t>For each round: </a:t>
                      </a:r>
                    </a:p>
                    <a:p>
                      <a:pPr marL="0" lvl="0" indent="0" algn="l">
                        <a:spcBef>
                          <a:spcPts val="0"/>
                        </a:spcBef>
                        <a:spcAft>
                          <a:spcPts val="0"/>
                        </a:spcAft>
                        <a:buNone/>
                      </a:pPr>
                      <a:r>
                        <a:rPr lang="en-US" sz="2400"/>
                        <a:t>Random token generated </a:t>
                      </a:r>
                    </a:p>
                    <a:p>
                      <a:pPr marL="0" lvl="0" indent="0" algn="l">
                        <a:spcBef>
                          <a:spcPts val="0"/>
                        </a:spcBef>
                        <a:spcAft>
                          <a:spcPts val="0"/>
                        </a:spcAft>
                        <a:buNone/>
                      </a:pPr>
                      <a:r>
                        <a:rPr lang="en-US" sz="2400"/>
                        <a:t>Balance and round number updated</a:t>
                      </a:r>
                    </a:p>
                    <a:p>
                      <a:pPr marL="0" lvl="0" indent="0" algn="l">
                        <a:spcBef>
                          <a:spcPts val="0"/>
                        </a:spcBef>
                        <a:spcAft>
                          <a:spcPts val="0"/>
                        </a:spcAft>
                        <a:buNone/>
                      </a:pPr>
                      <a:r>
                        <a:rPr lang="en-US" sz="2400"/>
                        <a:t>(lose $1 for donkeys, lose $0.50 for horse or zebra, gain $4 for Unicorn)</a:t>
                      </a:r>
                    </a:p>
                    <a:p>
                      <a:pPr marL="0" lvl="0" indent="0" algn="l">
                        <a:spcBef>
                          <a:spcPts val="0"/>
                        </a:spcBef>
                        <a:spcAft>
                          <a:spcPts val="0"/>
                        </a:spcAft>
                        <a:buNone/>
                      </a:pPr>
                      <a:endParaRPr lang="en-US" sz="2400"/>
                    </a:p>
                    <a:p>
                      <a:pPr marL="0" lvl="0" indent="0" algn="l">
                        <a:spcBef>
                          <a:spcPts val="0"/>
                        </a:spcBef>
                        <a:spcAft>
                          <a:spcPts val="0"/>
                        </a:spcAft>
                        <a:buNone/>
                      </a:pPr>
                      <a:r>
                        <a:rPr lang="en-US" sz="2400"/>
                        <a:t>At end:</a:t>
                      </a:r>
                    </a:p>
                    <a:p>
                      <a:pPr marL="0" lvl="0" indent="0" algn="l">
                        <a:spcBef>
                          <a:spcPts val="0"/>
                        </a:spcBef>
                        <a:spcAft>
                          <a:spcPts val="0"/>
                        </a:spcAft>
                        <a:buNone/>
                      </a:pPr>
                      <a:r>
                        <a:rPr lang="en-US" sz="2400"/>
                        <a:t>Stats generated showing starting amount of $1 and final balance of $0.50 or $0.00</a:t>
                      </a:r>
                    </a:p>
                  </a:txBody>
                  <a:tcPr marL="121900" marR="121900" marT="121900" marB="1219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546214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7ED0-CC09-82B1-98D7-D7AC8566A02D}"/>
              </a:ext>
            </a:extLst>
          </p:cNvPr>
          <p:cNvSpPr>
            <a:spLocks noGrp="1"/>
          </p:cNvSpPr>
          <p:nvPr>
            <p:ph type="title"/>
          </p:nvPr>
        </p:nvSpPr>
        <p:spPr/>
        <p:txBody>
          <a:bodyPr/>
          <a:lstStyle/>
          <a:p>
            <a:r>
              <a:rPr lang="en-GB">
                <a:cs typeface="Calibri Light"/>
              </a:rPr>
              <a:t>Assembled Outcome  - Testing 3</a:t>
            </a:r>
            <a:endParaRPr lang="en-GB"/>
          </a:p>
        </p:txBody>
      </p:sp>
      <p:sp>
        <p:nvSpPr>
          <p:cNvPr id="4" name="TextBox 3">
            <a:extLst>
              <a:ext uri="{FF2B5EF4-FFF2-40B4-BE49-F238E27FC236}">
                <a16:creationId xmlns:a16="http://schemas.microsoft.com/office/drawing/2014/main" id="{A1B3C866-DC84-97B0-47F0-CB76AF369A87}"/>
              </a:ext>
            </a:extLst>
          </p:cNvPr>
          <p:cNvSpPr txBox="1"/>
          <p:nvPr/>
        </p:nvSpPr>
        <p:spPr>
          <a:xfrm>
            <a:off x="8038154" y="517177"/>
            <a:ext cx="37870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Calibri"/>
                <a:cs typeface="Calibri"/>
              </a:rPr>
              <a:t>Worked as expected – results produced match those in the plan on the preceding page.</a:t>
            </a:r>
          </a:p>
        </p:txBody>
      </p:sp>
      <p:pic>
        <p:nvPicPr>
          <p:cNvPr id="3" name="Picture 5" descr="Table&#10;&#10;Description automatically generated">
            <a:extLst>
              <a:ext uri="{FF2B5EF4-FFF2-40B4-BE49-F238E27FC236}">
                <a16:creationId xmlns:a16="http://schemas.microsoft.com/office/drawing/2014/main" id="{4CBC4A0B-B9A2-3445-3EEF-5206C62E05C4}"/>
              </a:ext>
            </a:extLst>
          </p:cNvPr>
          <p:cNvPicPr>
            <a:picLocks noChangeAspect="1"/>
          </p:cNvPicPr>
          <p:nvPr/>
        </p:nvPicPr>
        <p:blipFill>
          <a:blip r:embed="rId2"/>
          <a:stretch>
            <a:fillRect/>
          </a:stretch>
        </p:blipFill>
        <p:spPr>
          <a:xfrm>
            <a:off x="2435723" y="1402916"/>
            <a:ext cx="3061705" cy="5263018"/>
          </a:xfrm>
          <a:prstGeom prst="rect">
            <a:avLst/>
          </a:prstGeom>
        </p:spPr>
      </p:pic>
      <p:pic>
        <p:nvPicPr>
          <p:cNvPr id="6" name="Picture 7" descr="Table&#10;&#10;Description automatically generated">
            <a:extLst>
              <a:ext uri="{FF2B5EF4-FFF2-40B4-BE49-F238E27FC236}">
                <a16:creationId xmlns:a16="http://schemas.microsoft.com/office/drawing/2014/main" id="{11E15BF2-C1EF-8CE8-28A9-020DDFE34259}"/>
              </a:ext>
            </a:extLst>
          </p:cNvPr>
          <p:cNvPicPr>
            <a:picLocks noChangeAspect="1"/>
          </p:cNvPicPr>
          <p:nvPr/>
        </p:nvPicPr>
        <p:blipFill>
          <a:blip r:embed="rId3"/>
          <a:stretch>
            <a:fillRect/>
          </a:stretch>
        </p:blipFill>
        <p:spPr>
          <a:xfrm>
            <a:off x="7020839" y="1515997"/>
            <a:ext cx="3463446" cy="5047295"/>
          </a:xfrm>
          <a:prstGeom prst="rect">
            <a:avLst/>
          </a:prstGeom>
        </p:spPr>
      </p:pic>
    </p:spTree>
    <p:extLst>
      <p:ext uri="{BB962C8B-B14F-4D97-AF65-F5344CB8AC3E}">
        <p14:creationId xmlns:p14="http://schemas.microsoft.com/office/powerpoint/2010/main" val="14155685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2069963298"/>
              </p:ext>
            </p:extLst>
          </p:nvPr>
        </p:nvGraphicFramePr>
        <p:xfrm>
          <a:off x="782320" y="1213485"/>
          <a:ext cx="10627360" cy="49606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a:t>Relevant implication</a:t>
                      </a:r>
                    </a:p>
                  </a:txBody>
                  <a:tcPr/>
                </a:tc>
                <a:tc>
                  <a:txBody>
                    <a:bodyPr/>
                    <a:lstStyle/>
                    <a:p>
                      <a:r>
                        <a:rPr lang="en-NZ"/>
                        <a:t>Explain how your final outcome </a:t>
                      </a:r>
                      <a:r>
                        <a:rPr lang="en-NZ" b="1" i="1"/>
                        <a:t>addresses</a:t>
                      </a:r>
                      <a:r>
                        <a:rPr lang="en-NZ"/>
                        <a:t> each implication</a:t>
                      </a:r>
                    </a:p>
                  </a:txBody>
                  <a:tcPr/>
                </a:tc>
                <a:extLst>
                  <a:ext uri="{0D108BD9-81ED-4DB2-BD59-A6C34878D82A}">
                    <a16:rowId xmlns:a16="http://schemas.microsoft.com/office/drawing/2014/main" val="2286542890"/>
                  </a:ext>
                </a:extLst>
              </a:tr>
              <a:tr h="370840">
                <a:tc>
                  <a:txBody>
                    <a:bodyPr/>
                    <a:lstStyle/>
                    <a:p>
                      <a:r>
                        <a:rPr lang="en-NZ"/>
                        <a:t>Functionality</a:t>
                      </a:r>
                    </a:p>
                  </a:txBody>
                  <a:tcPr/>
                </a:tc>
                <a:tc>
                  <a:txBody>
                    <a:bodyPr/>
                    <a:lstStyle/>
                    <a:p>
                      <a:r>
                        <a:rPr lang="en-NZ"/>
                        <a:t>I have thoroughly tested my outcome to ensure that the functionality implication has been addressed (</a:t>
                      </a:r>
                      <a:r>
                        <a:rPr lang="en-NZ" err="1"/>
                        <a:t>i.e</a:t>
                      </a:r>
                      <a:r>
                        <a:rPr lang="en-NZ"/>
                        <a:t>, it works for expected, unexpected, and boundary cases)</a:t>
                      </a:r>
                    </a:p>
                  </a:txBody>
                  <a:tcPr/>
                </a:tc>
                <a:extLst>
                  <a:ext uri="{0D108BD9-81ED-4DB2-BD59-A6C34878D82A}">
                    <a16:rowId xmlns:a16="http://schemas.microsoft.com/office/drawing/2014/main" val="2636529970"/>
                  </a:ext>
                </a:extLst>
              </a:tr>
              <a:tr h="370840">
                <a:tc>
                  <a:txBody>
                    <a:bodyPr/>
                    <a:lstStyle/>
                    <a:p>
                      <a:r>
                        <a:rPr lang="en-NZ"/>
                        <a:t>Usability</a:t>
                      </a:r>
                    </a:p>
                  </a:txBody>
                  <a:tcPr/>
                </a:tc>
                <a:tc>
                  <a:txBody>
                    <a:bodyPr/>
                    <a:lstStyle/>
                    <a:p>
                      <a:r>
                        <a:rPr lang="en-NZ"/>
                        <a:t>I have included optional instructions and clear error messages to make the outcome easy to use.</a:t>
                      </a:r>
                    </a:p>
                  </a:txBody>
                  <a:tcPr/>
                </a:tc>
                <a:extLst>
                  <a:ext uri="{0D108BD9-81ED-4DB2-BD59-A6C34878D82A}">
                    <a16:rowId xmlns:a16="http://schemas.microsoft.com/office/drawing/2014/main" val="845002142"/>
                  </a:ext>
                </a:extLst>
              </a:tr>
              <a:tr h="1206500">
                <a:tc>
                  <a:txBody>
                    <a:bodyPr/>
                    <a:lstStyle/>
                    <a:p>
                      <a:pPr lvl="0">
                        <a:buNone/>
                      </a:pPr>
                      <a:r>
                        <a:rPr lang="en-NZ"/>
                        <a:t>Aesthetics</a:t>
                      </a:r>
                      <a:endParaRPr lang="en-US"/>
                    </a:p>
                  </a:txBody>
                  <a:tcPr/>
                </a:tc>
                <a:tc>
                  <a:txBody>
                    <a:bodyPr/>
                    <a:lstStyle/>
                    <a:p>
                      <a:r>
                        <a:rPr lang="en-NZ"/>
                        <a:t>I have used a statement generator to add decorations on important texts and have effectively spaced out the output to enhance the appearance. While aesthetics is not the main goal of this program, ensuring the outcome looks good can also help address the usability implication.</a:t>
                      </a:r>
                      <a:endParaRPr lang="en-NZ" err="1"/>
                    </a:p>
                  </a:txBody>
                  <a:tcPr/>
                </a:tc>
                <a:extLst>
                  <a:ext uri="{0D108BD9-81ED-4DB2-BD59-A6C34878D82A}">
                    <a16:rowId xmlns:a16="http://schemas.microsoft.com/office/drawing/2014/main" val="1686164491"/>
                  </a:ext>
                </a:extLst>
              </a:tr>
              <a:tr h="381000">
                <a:tc>
                  <a:txBody>
                    <a:bodyPr/>
                    <a:lstStyle/>
                    <a:p>
                      <a:r>
                        <a:rPr lang="en-NZ"/>
                        <a:t>Social</a:t>
                      </a:r>
                    </a:p>
                  </a:txBody>
                  <a:tcPr/>
                </a:tc>
                <a:tc>
                  <a:txBody>
                    <a:bodyPr/>
                    <a:lstStyle/>
                    <a:p>
                      <a:r>
                        <a:rPr lang="en-NZ"/>
                        <a:t>My program has a $10 limit of how much the user can play with. This addresses the social implication of gambling, by making it difficult for the user to spend too much money.</a:t>
                      </a:r>
                    </a:p>
                  </a:txBody>
                  <a:tcPr/>
                </a:tc>
                <a:extLst>
                  <a:ext uri="{0D108BD9-81ED-4DB2-BD59-A6C34878D82A}">
                    <a16:rowId xmlns:a16="http://schemas.microsoft.com/office/drawing/2014/main" val="1038612699"/>
                  </a:ext>
                </a:extLst>
              </a:tr>
              <a:tr h="380999">
                <a:tc>
                  <a:txBody>
                    <a:bodyPr/>
                    <a:lstStyle/>
                    <a:p>
                      <a:pPr lvl="0">
                        <a:buNone/>
                      </a:pPr>
                      <a:r>
                        <a:rPr lang="en-NZ"/>
                        <a:t>Future Proofing</a:t>
                      </a:r>
                    </a:p>
                  </a:txBody>
                  <a:tcPr/>
                </a:tc>
                <a:tc>
                  <a:txBody>
                    <a:bodyPr/>
                    <a:lstStyle/>
                    <a:p>
                      <a:pPr lvl="0">
                        <a:buNone/>
                      </a:pPr>
                      <a:r>
                        <a:rPr lang="en-NZ"/>
                        <a:t>I avoided using literals and used functions to make my code is flexible easy to modify if needed. The code is clearly commented and well set out so another programmer could easily edit it in the future.</a:t>
                      </a:r>
                    </a:p>
                  </a:txBody>
                  <a:tcPr/>
                </a:tc>
                <a:extLst>
                  <a:ext uri="{0D108BD9-81ED-4DB2-BD59-A6C34878D82A}">
                    <a16:rowId xmlns:a16="http://schemas.microsoft.com/office/drawing/2014/main" val="3283445884"/>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a:t>Version Control Evidence:</a:t>
            </a:r>
          </a:p>
        </p:txBody>
      </p:sp>
      <p:pic>
        <p:nvPicPr>
          <p:cNvPr id="3" name="Picture 4" descr="Graphical user interface, table&#10;&#10;Description automatically generated">
            <a:extLst>
              <a:ext uri="{FF2B5EF4-FFF2-40B4-BE49-F238E27FC236}">
                <a16:creationId xmlns:a16="http://schemas.microsoft.com/office/drawing/2014/main" id="{49B2BD08-98F4-1FAD-73AE-92DE5A45076A}"/>
              </a:ext>
            </a:extLst>
          </p:cNvPr>
          <p:cNvPicPr>
            <a:picLocks noChangeAspect="1"/>
          </p:cNvPicPr>
          <p:nvPr/>
        </p:nvPicPr>
        <p:blipFill>
          <a:blip r:embed="rId3"/>
          <a:stretch>
            <a:fillRect/>
          </a:stretch>
        </p:blipFill>
        <p:spPr>
          <a:xfrm>
            <a:off x="737644" y="1103886"/>
            <a:ext cx="5201503" cy="4768671"/>
          </a:xfrm>
          <a:prstGeom prst="rect">
            <a:avLst/>
          </a:prstGeom>
        </p:spPr>
      </p:pic>
      <p:pic>
        <p:nvPicPr>
          <p:cNvPr id="4" name="Picture 4" descr="Graphical user interface, table&#10;&#10;Description automatically generated">
            <a:extLst>
              <a:ext uri="{FF2B5EF4-FFF2-40B4-BE49-F238E27FC236}">
                <a16:creationId xmlns:a16="http://schemas.microsoft.com/office/drawing/2014/main" id="{266F30F0-2B02-2AFD-0F91-038B13E90ED5}"/>
              </a:ext>
            </a:extLst>
          </p:cNvPr>
          <p:cNvPicPr>
            <a:picLocks noChangeAspect="1"/>
          </p:cNvPicPr>
          <p:nvPr/>
        </p:nvPicPr>
        <p:blipFill>
          <a:blip r:embed="rId4"/>
          <a:stretch>
            <a:fillRect/>
          </a:stretch>
        </p:blipFill>
        <p:spPr>
          <a:xfrm>
            <a:off x="6350000" y="1107765"/>
            <a:ext cx="4399280" cy="3372470"/>
          </a:xfrm>
          <a:prstGeom prst="rect">
            <a:avLst/>
          </a:prstGeom>
        </p:spPr>
      </p:pic>
      <p:sp>
        <p:nvSpPr>
          <p:cNvPr id="6" name="TextBox 5">
            <a:extLst>
              <a:ext uri="{FF2B5EF4-FFF2-40B4-BE49-F238E27FC236}">
                <a16:creationId xmlns:a16="http://schemas.microsoft.com/office/drawing/2014/main" id="{CB6BAA75-2D20-219E-E7F5-76EC5B31A6A6}"/>
              </a:ext>
            </a:extLst>
          </p:cNvPr>
          <p:cNvSpPr txBox="1"/>
          <p:nvPr/>
        </p:nvSpPr>
        <p:spPr>
          <a:xfrm>
            <a:off x="1175359" y="605007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Local OneDrive directory</a:t>
            </a:r>
            <a:endParaRPr lang="en-GB">
              <a:cs typeface="Calibri"/>
            </a:endParaRPr>
          </a:p>
        </p:txBody>
      </p:sp>
      <p:sp>
        <p:nvSpPr>
          <p:cNvPr id="7" name="TextBox 6">
            <a:extLst>
              <a:ext uri="{FF2B5EF4-FFF2-40B4-BE49-F238E27FC236}">
                <a16:creationId xmlns:a16="http://schemas.microsoft.com/office/drawing/2014/main" id="{1C8850B8-8AE2-6187-7DDF-00E1FAEC4B68}"/>
              </a:ext>
            </a:extLst>
          </p:cNvPr>
          <p:cNvSpPr txBox="1"/>
          <p:nvPr/>
        </p:nvSpPr>
        <p:spPr>
          <a:xfrm>
            <a:off x="6968646" y="559496"/>
            <a:ext cx="35678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Project saved in GitHub repository</a:t>
            </a:r>
          </a:p>
        </p:txBody>
      </p:sp>
      <p:pic>
        <p:nvPicPr>
          <p:cNvPr id="8" name="Picture 8">
            <a:extLst>
              <a:ext uri="{FF2B5EF4-FFF2-40B4-BE49-F238E27FC236}">
                <a16:creationId xmlns:a16="http://schemas.microsoft.com/office/drawing/2014/main" id="{8BFEC695-388E-2E98-E425-0DBF790C0394}"/>
              </a:ext>
            </a:extLst>
          </p:cNvPr>
          <p:cNvPicPr>
            <a:picLocks noChangeAspect="1"/>
          </p:cNvPicPr>
          <p:nvPr/>
        </p:nvPicPr>
        <p:blipFill>
          <a:blip r:embed="rId5"/>
          <a:stretch>
            <a:fillRect/>
          </a:stretch>
        </p:blipFill>
        <p:spPr>
          <a:xfrm>
            <a:off x="6352784" y="4479867"/>
            <a:ext cx="4413337" cy="1854402"/>
          </a:xfrm>
          <a:prstGeom prst="rect">
            <a:avLst/>
          </a:prstGeom>
        </p:spPr>
      </p:pic>
    </p:spTree>
    <p:extLst>
      <p:ext uri="{BB962C8B-B14F-4D97-AF65-F5344CB8AC3E}">
        <p14:creationId xmlns:p14="http://schemas.microsoft.com/office/powerpoint/2010/main" val="13575497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369332"/>
          </a:xfrm>
          <a:prstGeom prst="rect">
            <a:avLst/>
          </a:prstGeom>
        </p:spPr>
        <p:txBody>
          <a:bodyPr wrap="square" lIns="91440" tIns="45720" rIns="91440" bIns="45720" anchor="t">
            <a:spAutoFit/>
          </a:bodyPr>
          <a:lstStyle/>
          <a:p>
            <a:endParaRPr lang="en-NZ" i="1">
              <a:latin typeface="Arial" panose="020B0604020202020204" pitchFamily="34" charset="0"/>
              <a:cs typeface="Arial"/>
            </a:endParaRPr>
          </a:p>
        </p:txBody>
      </p:sp>
      <p:sp>
        <p:nvSpPr>
          <p:cNvPr id="4" name="TextBox 3">
            <a:extLst>
              <a:ext uri="{FF2B5EF4-FFF2-40B4-BE49-F238E27FC236}">
                <a16:creationId xmlns:a16="http://schemas.microsoft.com/office/drawing/2014/main" id="{CD671EFA-6ED1-ABB1-CF71-1ECCA31DFAA4}"/>
              </a:ext>
            </a:extLst>
          </p:cNvPr>
          <p:cNvSpPr txBox="1"/>
          <p:nvPr/>
        </p:nvSpPr>
        <p:spPr>
          <a:xfrm>
            <a:off x="863600" y="1270000"/>
            <a:ext cx="10495279"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a:cs typeface="Calibri"/>
              </a:rPr>
              <a:t>While developing this program, I planned, tested and trialled each individual component and then tested it together as a whole game </a:t>
            </a:r>
          </a:p>
          <a:p>
            <a:endParaRPr lang="en-GB">
              <a:cs typeface="Calibri"/>
            </a:endParaRPr>
          </a:p>
          <a:p>
            <a:pPr marL="285750" indent="-285750">
              <a:buFont typeface="Arial"/>
              <a:buChar char="•"/>
            </a:pPr>
            <a:r>
              <a:rPr lang="en-GB">
                <a:cs typeface="Calibri"/>
              </a:rPr>
              <a:t>By decomposing the problem, I could efficiently plan my program and focus on creating and testing small chunks of code. I thoroughly tested the code during and after construction.</a:t>
            </a:r>
          </a:p>
          <a:p>
            <a:endParaRPr lang="en-GB">
              <a:cs typeface="Calibri"/>
            </a:endParaRPr>
          </a:p>
          <a:p>
            <a:pPr marL="285750" indent="-285750">
              <a:buFont typeface="Arial"/>
              <a:buChar char="•"/>
            </a:pPr>
            <a:r>
              <a:rPr lang="en-GB">
                <a:cs typeface="Calibri"/>
              </a:rPr>
              <a:t>By testing, I was able to see the flaws in my program, and fix them before adding to the full program</a:t>
            </a:r>
          </a:p>
          <a:p>
            <a:endParaRPr lang="en-GB">
              <a:cs typeface="Calibri"/>
            </a:endParaRPr>
          </a:p>
          <a:p>
            <a:pPr marL="285750" indent="-285750">
              <a:buFont typeface="Arial"/>
              <a:buChar char="•"/>
            </a:pPr>
            <a:r>
              <a:rPr lang="en-GB">
                <a:cs typeface="Calibri"/>
              </a:rPr>
              <a:t>Having volunteers use my program enabled me to improve its functionality and receive ideas about how I could make it better. This raised the reliability and quality of the final outcome.</a:t>
            </a:r>
          </a:p>
          <a:p>
            <a:endParaRPr lang="en-GB">
              <a:cs typeface="Calibri"/>
            </a:endParaRPr>
          </a:p>
          <a:p>
            <a:pPr marL="285750" indent="-285750">
              <a:buFont typeface="Arial"/>
              <a:buChar char="•"/>
            </a:pPr>
            <a:r>
              <a:rPr lang="en-GB">
                <a:cs typeface="Calibri"/>
              </a:rPr>
              <a:t>User feedback enabled me to see the program from a non-programmer's point of view. The information from the planning, testing, and trialling and user feedback, enabled me to produce a high-quality outcome.</a:t>
            </a:r>
          </a:p>
          <a:p>
            <a:endParaRPr lang="en-GB">
              <a:cs typeface="Calibri"/>
            </a:endParaRPr>
          </a:p>
          <a:p>
            <a:pPr marL="285750" indent="-285750">
              <a:buFont typeface="Arial"/>
              <a:buChar char="•"/>
            </a:pPr>
            <a:r>
              <a:rPr lang="en-GB">
                <a:cs typeface="Calibri"/>
              </a:rPr>
              <a:t>I made sure my code met all Pep8 standards by checking it through here </a:t>
            </a:r>
            <a:r>
              <a:rPr lang="en-GB">
                <a:ea typeface="+mn-lt"/>
                <a:cs typeface="+mn-lt"/>
                <a:hlinkClick r:id="rId3"/>
              </a:rPr>
              <a:t>pep8online</a:t>
            </a:r>
            <a:endParaRPr lang="en-GB">
              <a:ea typeface="+mn-lt"/>
              <a:cs typeface="+mn-lt"/>
            </a:endParaRPr>
          </a:p>
          <a:p>
            <a:r>
              <a:rPr lang="en-GB">
                <a:ea typeface="+mn-lt"/>
                <a:cs typeface="+mn-lt"/>
              </a:rPr>
              <a:t>(see the next slide)</a:t>
            </a:r>
          </a:p>
          <a:p>
            <a:endParaRPr lang="en-GB">
              <a:ea typeface="+mn-lt"/>
              <a:cs typeface="+mn-lt"/>
            </a:endParaRPr>
          </a:p>
        </p:txBody>
      </p:sp>
    </p:spTree>
    <p:extLst>
      <p:ext uri="{BB962C8B-B14F-4D97-AF65-F5344CB8AC3E}">
        <p14:creationId xmlns:p14="http://schemas.microsoft.com/office/powerpoint/2010/main" val="22761530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5BE32-53A1-CD74-7A4E-7D1BEDF6E720}"/>
              </a:ext>
            </a:extLst>
          </p:cNvPr>
          <p:cNvSpPr>
            <a:spLocks noGrp="1"/>
          </p:cNvSpPr>
          <p:nvPr>
            <p:ph type="title"/>
          </p:nvPr>
        </p:nvSpPr>
        <p:spPr/>
        <p:txBody>
          <a:bodyPr/>
          <a:lstStyle/>
          <a:p>
            <a:r>
              <a:rPr lang="en-GB" dirty="0">
                <a:cs typeface="Calibri Light"/>
              </a:rPr>
              <a:t>Evidence of meeting PEP8 requirements</a:t>
            </a:r>
            <a:endParaRPr lang="en-GB" dirty="0"/>
          </a:p>
        </p:txBody>
      </p:sp>
      <p:pic>
        <p:nvPicPr>
          <p:cNvPr id="3" name="Picture 3" descr="Graphical user interface, text, application, email&#10;&#10;Description automatically generated">
            <a:extLst>
              <a:ext uri="{FF2B5EF4-FFF2-40B4-BE49-F238E27FC236}">
                <a16:creationId xmlns:a16="http://schemas.microsoft.com/office/drawing/2014/main" id="{CD0067FB-5FBD-544D-3CB9-88E42E5639D3}"/>
              </a:ext>
            </a:extLst>
          </p:cNvPr>
          <p:cNvPicPr>
            <a:picLocks noChangeAspect="1"/>
          </p:cNvPicPr>
          <p:nvPr/>
        </p:nvPicPr>
        <p:blipFill>
          <a:blip r:embed="rId2"/>
          <a:stretch>
            <a:fillRect/>
          </a:stretch>
        </p:blipFill>
        <p:spPr>
          <a:xfrm>
            <a:off x="2469715" y="1709794"/>
            <a:ext cx="6563638" cy="4179533"/>
          </a:xfrm>
          <a:prstGeom prst="rect">
            <a:avLst/>
          </a:prstGeom>
        </p:spPr>
      </p:pic>
    </p:spTree>
    <p:extLst>
      <p:ext uri="{BB962C8B-B14F-4D97-AF65-F5344CB8AC3E}">
        <p14:creationId xmlns:p14="http://schemas.microsoft.com/office/powerpoint/2010/main" val="3499915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a:t>Describe relevant Implications 2:</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3715859396"/>
              </p:ext>
            </p:extLst>
          </p:nvPr>
        </p:nvGraphicFramePr>
        <p:xfrm>
          <a:off x="589280" y="1574800"/>
          <a:ext cx="10515600" cy="4754749"/>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583356">
                <a:tc>
                  <a:txBody>
                    <a:bodyPr/>
                    <a:lstStyle/>
                    <a:p>
                      <a:r>
                        <a:rPr lang="en-NZ"/>
                        <a:t>Relevant implication</a:t>
                      </a:r>
                    </a:p>
                  </a:txBody>
                  <a:tcPr/>
                </a:tc>
                <a:tc>
                  <a:txBody>
                    <a:bodyPr/>
                    <a:lstStyle/>
                    <a:p>
                      <a:r>
                        <a:rPr lang="en-NZ"/>
                        <a:t>Describe the implication and give an example</a:t>
                      </a:r>
                    </a:p>
                  </a:txBody>
                  <a:tcPr/>
                </a:tc>
                <a:extLst>
                  <a:ext uri="{0D108BD9-81ED-4DB2-BD59-A6C34878D82A}">
                    <a16:rowId xmlns:a16="http://schemas.microsoft.com/office/drawing/2014/main" val="2286542890"/>
                  </a:ext>
                </a:extLst>
              </a:tr>
              <a:tr h="1869935">
                <a:tc>
                  <a:txBody>
                    <a:bodyPr/>
                    <a:lstStyle/>
                    <a:p>
                      <a:r>
                        <a:rPr lang="en-NZ"/>
                        <a:t>Social</a:t>
                      </a:r>
                    </a:p>
                  </a:txBody>
                  <a:tcPr/>
                </a:tc>
                <a:tc>
                  <a:txBody>
                    <a:bodyPr/>
                    <a:lstStyle/>
                    <a:p>
                      <a:r>
                        <a:rPr lang="en-NZ"/>
                        <a:t>Social implications are about the affect a computer program might have on users, the wider community, and society overall. For example, programs about gambling would be negative. Use clear instructions, and inoffensive feedback.</a:t>
                      </a:r>
                    </a:p>
                  </a:txBody>
                  <a:tcPr/>
                </a:tc>
                <a:extLst>
                  <a:ext uri="{0D108BD9-81ED-4DB2-BD59-A6C34878D82A}">
                    <a16:rowId xmlns:a16="http://schemas.microsoft.com/office/drawing/2014/main" val="2636529970"/>
                  </a:ext>
                </a:extLst>
              </a:tr>
              <a:tr h="2301458">
                <a:tc>
                  <a:txBody>
                    <a:bodyPr/>
                    <a:lstStyle/>
                    <a:p>
                      <a:r>
                        <a:rPr lang="en-NZ"/>
                        <a:t>Future Proofing</a:t>
                      </a:r>
                    </a:p>
                  </a:txBody>
                  <a:tcPr/>
                </a:tc>
                <a:tc>
                  <a:txBody>
                    <a:bodyPr/>
                    <a:lstStyle/>
                    <a:p>
                      <a:r>
                        <a:rPr lang="en-NZ"/>
                        <a:t>Future proofing makes sure a program is flexible, adaptable, and easily modified. A programmer should be able to easily make changes, if it is well set out and commented. They should understand the purpose and reasoning behind the code. It is important to use constants rather than literals.</a:t>
                      </a:r>
                    </a:p>
                  </a:txBody>
                  <a:tcPr/>
                </a:tc>
                <a:extLst>
                  <a:ext uri="{0D108BD9-81ED-4DB2-BD59-A6C34878D82A}">
                    <a16:rowId xmlns:a16="http://schemas.microsoft.com/office/drawing/2014/main" val="845002142"/>
                  </a:ext>
                </a:extLst>
              </a:tr>
            </a:tbl>
          </a:graphicData>
        </a:graphic>
      </p:graphicFrame>
    </p:spTree>
    <p:extLst>
      <p:ext uri="{BB962C8B-B14F-4D97-AF65-F5344CB8AC3E}">
        <p14:creationId xmlns:p14="http://schemas.microsoft.com/office/powerpoint/2010/main" val="598320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a:t>Paste screenshots of your initial Trello board / task decomposition on this slide.  If you have a long list, you might need to break it up into several slides. </a:t>
            </a:r>
            <a:r>
              <a:rPr lang="en-NZ">
                <a:latin typeface="Arial" panose="020B0604020202020204" pitchFamily="34" charset="0"/>
                <a:ea typeface="Arial" panose="020B0604020202020204" pitchFamily="34" charset="0"/>
              </a:rPr>
              <a:t> </a:t>
            </a:r>
          </a:p>
        </p:txBody>
      </p:sp>
      <p:sp>
        <p:nvSpPr>
          <p:cNvPr id="3" name="TextBox 2">
            <a:extLst>
              <a:ext uri="{FF2B5EF4-FFF2-40B4-BE49-F238E27FC236}">
                <a16:creationId xmlns:a16="http://schemas.microsoft.com/office/drawing/2014/main" id="{C4D12EBA-1761-5A9C-FBA4-482A1C0B8694}"/>
              </a:ext>
            </a:extLst>
          </p:cNvPr>
          <p:cNvSpPr txBox="1"/>
          <p:nvPr/>
        </p:nvSpPr>
        <p:spPr>
          <a:xfrm>
            <a:off x="3139440" y="27432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*Full decomposition will go here*</a:t>
            </a:r>
          </a:p>
        </p:txBody>
      </p:sp>
    </p:spTree>
    <p:extLst>
      <p:ext uri="{BB962C8B-B14F-4D97-AF65-F5344CB8AC3E}">
        <p14:creationId xmlns:p14="http://schemas.microsoft.com/office/powerpoint/2010/main" val="376033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4" name="Picture 5" descr="Graphical user interface, text, application, chat or text message&#10;&#10;Description automatically generated">
            <a:extLst>
              <a:ext uri="{FF2B5EF4-FFF2-40B4-BE49-F238E27FC236}">
                <a16:creationId xmlns:a16="http://schemas.microsoft.com/office/drawing/2014/main" id="{F2F882F1-599C-0034-1464-7A564C0077FA}"/>
              </a:ext>
            </a:extLst>
          </p:cNvPr>
          <p:cNvPicPr>
            <a:picLocks noChangeAspect="1"/>
          </p:cNvPicPr>
          <p:nvPr/>
        </p:nvPicPr>
        <p:blipFill>
          <a:blip r:embed="rId3"/>
          <a:stretch>
            <a:fillRect/>
          </a:stretch>
        </p:blipFill>
        <p:spPr>
          <a:xfrm>
            <a:off x="6410960" y="1373082"/>
            <a:ext cx="2875280" cy="2984075"/>
          </a:xfrm>
          <a:prstGeom prst="rect">
            <a:avLst/>
          </a:prstGeom>
        </p:spPr>
      </p:pic>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a:t>Component 1 (Instructions and Yes/No checker)</a:t>
            </a:r>
            <a:endParaRPr sz="4000"/>
          </a:p>
        </p:txBody>
      </p:sp>
      <p:sp>
        <p:nvSpPr>
          <p:cNvPr id="3" name="Rectangle 2">
            <a:extLst>
              <a:ext uri="{FF2B5EF4-FFF2-40B4-BE49-F238E27FC236}">
                <a16:creationId xmlns:a16="http://schemas.microsoft.com/office/drawing/2014/main" id="{9080C512-4F5A-4DB6-83B0-A0A10570541D}"/>
              </a:ext>
            </a:extLst>
          </p:cNvPr>
          <p:cNvSpPr/>
          <p:nvPr/>
        </p:nvSpPr>
        <p:spPr>
          <a:xfrm>
            <a:off x="2734574" y="2252933"/>
            <a:ext cx="3220526" cy="110705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93CEF551-4230-4C69-A934-2D572844D7C7}"/>
              </a:ext>
            </a:extLst>
          </p:cNvPr>
          <p:cNvSpPr/>
          <p:nvPr/>
        </p:nvSpPr>
        <p:spPr>
          <a:xfrm>
            <a:off x="6242649" y="1433423"/>
            <a:ext cx="3220526" cy="263105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9B25511D-50ED-F38E-0FC5-F9BA20706742}"/>
              </a:ext>
            </a:extLst>
          </p:cNvPr>
          <p:cNvSpPr txBox="1"/>
          <p:nvPr/>
        </p:nvSpPr>
        <p:spPr>
          <a:xfrm>
            <a:off x="2905760" y="150368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*Full decomposition will go here*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Yes/No Checker - Test Plan</a:t>
            </a:r>
            <a:endParaRPr sz="4000"/>
          </a:p>
        </p:txBody>
      </p:sp>
      <p:graphicFrame>
        <p:nvGraphicFramePr>
          <p:cNvPr id="92" name="Google Shape;92;p19"/>
          <p:cNvGraphicFramePr/>
          <p:nvPr>
            <p:extLst>
              <p:ext uri="{D42A27DB-BD31-4B8C-83A1-F6EECF244321}">
                <p14:modId xmlns:p14="http://schemas.microsoft.com/office/powerpoint/2010/main" val="772826089"/>
              </p:ext>
            </p:extLst>
          </p:nvPr>
        </p:nvGraphicFramePr>
        <p:xfrm>
          <a:off x="509967" y="1690300"/>
          <a:ext cx="11360800" cy="42669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a:t>yes</a:t>
                      </a:r>
                    </a:p>
                  </a:txBody>
                  <a:tcPr marL="121900" marR="121900" marT="121900" marB="121900"/>
                </a:tc>
                <a:tc>
                  <a:txBody>
                    <a:bodyPr/>
                    <a:lstStyle/>
                    <a:p>
                      <a:pPr marL="0" lvl="0" indent="0" algn="l" rtl="0">
                        <a:spcBef>
                          <a:spcPts val="0"/>
                        </a:spcBef>
                        <a:spcAft>
                          <a:spcPts val="0"/>
                        </a:spcAft>
                        <a:buNone/>
                      </a:pPr>
                      <a:r>
                        <a:rPr lang="en-US" sz="2400"/>
                        <a:t>Program continues</a:t>
                      </a:r>
                      <a:endParaRPr sz="2400"/>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a:t>y</a:t>
                      </a:r>
                    </a:p>
                  </a:txBody>
                  <a:tcPr marL="121899" marR="121899" marT="121899" marB="121899"/>
                </a:tc>
                <a:tc>
                  <a:txBody>
                    <a:bodyPr/>
                    <a:lstStyle/>
                    <a:p>
                      <a:pPr marL="0" lvl="0" indent="0" algn="l">
                        <a:spcBef>
                          <a:spcPts val="0"/>
                        </a:spcBef>
                        <a:spcAft>
                          <a:spcPts val="0"/>
                        </a:spcAft>
                        <a:buNone/>
                      </a:pPr>
                      <a:r>
                        <a:rPr lang="en-US" sz="2400" b="0" i="0" u="none" strike="noStrike" noProof="0">
                          <a:latin typeface="Calibri"/>
                        </a:rPr>
                        <a:t>Program continues</a:t>
                      </a:r>
                      <a:endParaRPr/>
                    </a:p>
                  </a:txBody>
                  <a:tcPr marL="121899" marR="121899" marT="121899" marB="121899"/>
                </a:tc>
                <a:extLst>
                  <a:ext uri="{0D108BD9-81ED-4DB2-BD59-A6C34878D82A}">
                    <a16:rowId xmlns:a16="http://schemas.microsoft.com/office/drawing/2014/main" val="3960970941"/>
                  </a:ext>
                </a:extLst>
              </a:tr>
              <a:tr h="609560">
                <a:tc>
                  <a:txBody>
                    <a:bodyPr/>
                    <a:lstStyle/>
                    <a:p>
                      <a:pPr marL="0" lvl="0" indent="0" algn="l">
                        <a:spcBef>
                          <a:spcPts val="0"/>
                        </a:spcBef>
                        <a:spcAft>
                          <a:spcPts val="0"/>
                        </a:spcAft>
                        <a:buNone/>
                      </a:pPr>
                      <a:r>
                        <a:rPr lang="en-US" sz="2400"/>
                        <a:t>No</a:t>
                      </a:r>
                    </a:p>
                  </a:txBody>
                  <a:tcPr marL="121898" marR="121898" marT="121898" marB="121898"/>
                </a:tc>
                <a:tc>
                  <a:txBody>
                    <a:bodyPr/>
                    <a:lstStyle/>
                    <a:p>
                      <a:pPr marL="0" lvl="0" indent="0" algn="l">
                        <a:spcBef>
                          <a:spcPts val="0"/>
                        </a:spcBef>
                        <a:spcAft>
                          <a:spcPts val="0"/>
                        </a:spcAft>
                        <a:buNone/>
                      </a:pPr>
                      <a:r>
                        <a:rPr lang="en-US" sz="2400" b="0" i="0" u="none" strike="noStrike" noProof="0">
                          <a:latin typeface="Calibri"/>
                        </a:rPr>
                        <a:t>Program continues</a:t>
                      </a:r>
                      <a:endParaRPr/>
                    </a:p>
                  </a:txBody>
                  <a:tcPr marL="121898" marR="121898" marT="121898" marB="121898"/>
                </a:tc>
                <a:extLst>
                  <a:ext uri="{0D108BD9-81ED-4DB2-BD59-A6C34878D82A}">
                    <a16:rowId xmlns:a16="http://schemas.microsoft.com/office/drawing/2014/main" val="3863402776"/>
                  </a:ext>
                </a:extLst>
              </a:tr>
              <a:tr h="609560">
                <a:tc>
                  <a:txBody>
                    <a:bodyPr/>
                    <a:lstStyle/>
                    <a:p>
                      <a:pPr marL="0" lvl="0" indent="0" algn="l">
                        <a:spcBef>
                          <a:spcPts val="0"/>
                        </a:spcBef>
                        <a:spcAft>
                          <a:spcPts val="0"/>
                        </a:spcAft>
                        <a:buNone/>
                      </a:pPr>
                      <a:r>
                        <a:rPr lang="en-US" sz="2400"/>
                        <a:t>N</a:t>
                      </a:r>
                    </a:p>
                  </a:txBody>
                  <a:tcPr marL="121898" marR="121898" marT="121898" marB="121898"/>
                </a:tc>
                <a:tc>
                  <a:txBody>
                    <a:bodyPr/>
                    <a:lstStyle/>
                    <a:p>
                      <a:pPr marL="0" lvl="0" indent="0" algn="l">
                        <a:spcBef>
                          <a:spcPts val="0"/>
                        </a:spcBef>
                        <a:spcAft>
                          <a:spcPts val="0"/>
                        </a:spcAft>
                        <a:buNone/>
                      </a:pPr>
                      <a:r>
                        <a:rPr lang="en-US" sz="2400" b="0" i="0" u="none" strike="noStrike" noProof="0">
                          <a:latin typeface="Calibri"/>
                        </a:rPr>
                        <a:t>Program continues</a:t>
                      </a:r>
                      <a:endParaRPr/>
                    </a:p>
                  </a:txBody>
                  <a:tcPr marL="121898" marR="121898" marT="121898" marB="121898"/>
                </a:tc>
                <a:extLst>
                  <a:ext uri="{0D108BD9-81ED-4DB2-BD59-A6C34878D82A}">
                    <a16:rowId xmlns:a16="http://schemas.microsoft.com/office/drawing/2014/main" val="3233766322"/>
                  </a:ext>
                </a:extLst>
              </a:tr>
              <a:tr h="609560">
                <a:tc>
                  <a:txBody>
                    <a:bodyPr/>
                    <a:lstStyle/>
                    <a:p>
                      <a:pPr marL="0" lvl="0" indent="0" algn="l">
                        <a:spcBef>
                          <a:spcPts val="0"/>
                        </a:spcBef>
                        <a:spcAft>
                          <a:spcPts val="0"/>
                        </a:spcAft>
                        <a:buNone/>
                      </a:pPr>
                      <a:r>
                        <a:rPr lang="en-US" sz="2400"/>
                        <a:t>Yes</a:t>
                      </a:r>
                    </a:p>
                  </a:txBody>
                  <a:tcPr marL="121898" marR="121898" marT="121898" marB="121898"/>
                </a:tc>
                <a:tc>
                  <a:txBody>
                    <a:bodyPr/>
                    <a:lstStyle/>
                    <a:p>
                      <a:pPr marL="0" lvl="0" indent="0" algn="l">
                        <a:spcBef>
                          <a:spcPts val="0"/>
                        </a:spcBef>
                        <a:spcAft>
                          <a:spcPts val="0"/>
                        </a:spcAft>
                        <a:buNone/>
                      </a:pPr>
                      <a:r>
                        <a:rPr lang="en-US" sz="2400" b="0" i="0" u="none" strike="noStrike" noProof="0">
                          <a:latin typeface="Calibri"/>
                        </a:rPr>
                        <a:t>Program continues</a:t>
                      </a:r>
                      <a:endParaRPr/>
                    </a:p>
                  </a:txBody>
                  <a:tcPr marL="121898" marR="121898" marT="121898" marB="121898"/>
                </a:tc>
                <a:extLst>
                  <a:ext uri="{0D108BD9-81ED-4DB2-BD59-A6C34878D82A}">
                    <a16:rowId xmlns:a16="http://schemas.microsoft.com/office/drawing/2014/main" val="2319514122"/>
                  </a:ext>
                </a:extLst>
              </a:tr>
              <a:tr h="609560">
                <a:tc>
                  <a:txBody>
                    <a:bodyPr/>
                    <a:lstStyle/>
                    <a:p>
                      <a:pPr marL="0" lvl="0" indent="0" algn="l">
                        <a:spcBef>
                          <a:spcPts val="0"/>
                        </a:spcBef>
                        <a:spcAft>
                          <a:spcPts val="0"/>
                        </a:spcAft>
                        <a:buNone/>
                      </a:pPr>
                      <a:r>
                        <a:rPr lang="en-US" sz="2400"/>
                        <a:t>Maybe</a:t>
                      </a:r>
                    </a:p>
                  </a:txBody>
                  <a:tcPr marL="121898" marR="121898" marT="121898" marB="121898"/>
                </a:tc>
                <a:tc>
                  <a:txBody>
                    <a:bodyPr/>
                    <a:lstStyle/>
                    <a:p>
                      <a:pPr marL="0" lvl="0" indent="0" algn="l">
                        <a:spcBef>
                          <a:spcPts val="0"/>
                        </a:spcBef>
                        <a:spcAft>
                          <a:spcPts val="0"/>
                        </a:spcAft>
                        <a:buNone/>
                      </a:pPr>
                      <a:r>
                        <a:rPr lang="en-US" sz="2400"/>
                        <a:t>Please answer "Yes" or "No"</a:t>
                      </a:r>
                      <a:endParaRPr sz="2400"/>
                    </a:p>
                  </a:txBody>
                  <a:tcPr marL="121898" marR="121898" marT="121898" marB="121898"/>
                </a:tc>
                <a:extLst>
                  <a:ext uri="{0D108BD9-81ED-4DB2-BD59-A6C34878D82A}">
                    <a16:rowId xmlns:a16="http://schemas.microsoft.com/office/drawing/2014/main" val="386157397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6" name="Picture 8" descr="Text&#10;&#10;Description automatically generated">
            <a:extLst>
              <a:ext uri="{FF2B5EF4-FFF2-40B4-BE49-F238E27FC236}">
                <a16:creationId xmlns:a16="http://schemas.microsoft.com/office/drawing/2014/main" id="{94B3899E-4040-3CC9-87FC-81E3B95B649C}"/>
              </a:ext>
            </a:extLst>
          </p:cNvPr>
          <p:cNvPicPr>
            <a:picLocks noChangeAspect="1"/>
          </p:cNvPicPr>
          <p:nvPr/>
        </p:nvPicPr>
        <p:blipFill>
          <a:blip r:embed="rId3"/>
          <a:stretch>
            <a:fillRect/>
          </a:stretch>
        </p:blipFill>
        <p:spPr>
          <a:xfrm>
            <a:off x="8087360" y="1026275"/>
            <a:ext cx="3992880" cy="4774970"/>
          </a:xfrm>
          <a:prstGeom prst="rect">
            <a:avLst/>
          </a:prstGeom>
        </p:spPr>
      </p:pic>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Yes/No Checker - Test Results</a:t>
            </a:r>
            <a:endParaRPr sz="4000"/>
          </a:p>
        </p:txBody>
      </p:sp>
      <p:graphicFrame>
        <p:nvGraphicFramePr>
          <p:cNvPr id="92" name="Google Shape;92;p19"/>
          <p:cNvGraphicFramePr/>
          <p:nvPr>
            <p:extLst>
              <p:ext uri="{D42A27DB-BD31-4B8C-83A1-F6EECF244321}">
                <p14:modId xmlns:p14="http://schemas.microsoft.com/office/powerpoint/2010/main" val="577039798"/>
              </p:ext>
            </p:extLst>
          </p:nvPr>
        </p:nvGraphicFramePr>
        <p:xfrm>
          <a:off x="309959" y="1407923"/>
          <a:ext cx="7682548" cy="4266902"/>
        </p:xfrm>
        <a:graphic>
          <a:graphicData uri="http://schemas.openxmlformats.org/drawingml/2006/table">
            <a:tbl>
              <a:tblPr>
                <a:noFill/>
              </a:tblPr>
              <a:tblGrid>
                <a:gridCol w="3841274">
                  <a:extLst>
                    <a:ext uri="{9D8B030D-6E8A-4147-A177-3AD203B41FA5}">
                      <a16:colId xmlns:a16="http://schemas.microsoft.com/office/drawing/2014/main" val="20000"/>
                    </a:ext>
                  </a:extLst>
                </a:gridCol>
                <a:gridCol w="3841274">
                  <a:extLst>
                    <a:ext uri="{9D8B030D-6E8A-4147-A177-3AD203B41FA5}">
                      <a16:colId xmlns:a16="http://schemas.microsoft.com/office/drawing/2014/main" val="20001"/>
                    </a:ext>
                  </a:extLst>
                </a:gridCol>
              </a:tblGrid>
              <a:tr h="560543">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547196">
                <a:tc>
                  <a:txBody>
                    <a:bodyPr/>
                    <a:lstStyle/>
                    <a:p>
                      <a:pPr marL="0" lvl="0" indent="0" algn="l" rtl="0">
                        <a:spcBef>
                          <a:spcPts val="0"/>
                        </a:spcBef>
                        <a:spcAft>
                          <a:spcPts val="0"/>
                        </a:spcAft>
                        <a:buNone/>
                      </a:pPr>
                      <a:r>
                        <a:rPr lang="en-US" sz="2400"/>
                        <a:t>yes</a:t>
                      </a:r>
                    </a:p>
                  </a:txBody>
                  <a:tcPr marL="121900" marR="121900" marT="121900" marB="121900"/>
                </a:tc>
                <a:tc>
                  <a:txBody>
                    <a:bodyPr/>
                    <a:lstStyle/>
                    <a:p>
                      <a:pPr marL="0" lvl="0" indent="0" algn="l" rtl="0">
                        <a:spcBef>
                          <a:spcPts val="0"/>
                        </a:spcBef>
                        <a:spcAft>
                          <a:spcPts val="0"/>
                        </a:spcAft>
                        <a:buNone/>
                      </a:pPr>
                      <a:r>
                        <a:rPr lang="en-US" sz="2400"/>
                        <a:t>Program continues</a:t>
                      </a:r>
                      <a:endParaRPr sz="2400"/>
                    </a:p>
                  </a:txBody>
                  <a:tcPr marL="121900" marR="121900" marT="121900" marB="121900"/>
                </a:tc>
                <a:extLst>
                  <a:ext uri="{0D108BD9-81ED-4DB2-BD59-A6C34878D82A}">
                    <a16:rowId xmlns:a16="http://schemas.microsoft.com/office/drawing/2014/main" val="10001"/>
                  </a:ext>
                </a:extLst>
              </a:tr>
              <a:tr h="560543">
                <a:tc>
                  <a:txBody>
                    <a:bodyPr/>
                    <a:lstStyle/>
                    <a:p>
                      <a:pPr marL="0" lvl="0" indent="0" algn="l">
                        <a:spcBef>
                          <a:spcPts val="0"/>
                        </a:spcBef>
                        <a:spcAft>
                          <a:spcPts val="0"/>
                        </a:spcAft>
                        <a:buNone/>
                      </a:pPr>
                      <a:r>
                        <a:rPr lang="en-US" sz="2400"/>
                        <a:t>y</a:t>
                      </a:r>
                    </a:p>
                  </a:txBody>
                  <a:tcPr marL="121899" marR="121899" marT="121899" marB="121899"/>
                </a:tc>
                <a:tc>
                  <a:txBody>
                    <a:bodyPr/>
                    <a:lstStyle/>
                    <a:p>
                      <a:pPr marL="0" lvl="0" indent="0" algn="l">
                        <a:spcBef>
                          <a:spcPts val="0"/>
                        </a:spcBef>
                        <a:spcAft>
                          <a:spcPts val="0"/>
                        </a:spcAft>
                        <a:buNone/>
                      </a:pPr>
                      <a:r>
                        <a:rPr lang="en-US" sz="2400" b="0" i="0" u="none" strike="noStrike" noProof="0">
                          <a:latin typeface="Calibri"/>
                        </a:rPr>
                        <a:t>Program continues</a:t>
                      </a:r>
                      <a:endParaRPr/>
                    </a:p>
                  </a:txBody>
                  <a:tcPr marL="121899" marR="121899" marT="121899" marB="121899"/>
                </a:tc>
                <a:extLst>
                  <a:ext uri="{0D108BD9-81ED-4DB2-BD59-A6C34878D82A}">
                    <a16:rowId xmlns:a16="http://schemas.microsoft.com/office/drawing/2014/main" val="3960970941"/>
                  </a:ext>
                </a:extLst>
              </a:tr>
              <a:tr h="560543">
                <a:tc>
                  <a:txBody>
                    <a:bodyPr/>
                    <a:lstStyle/>
                    <a:p>
                      <a:pPr marL="0" lvl="0" indent="0" algn="l">
                        <a:spcBef>
                          <a:spcPts val="0"/>
                        </a:spcBef>
                        <a:spcAft>
                          <a:spcPts val="0"/>
                        </a:spcAft>
                        <a:buNone/>
                      </a:pPr>
                      <a:r>
                        <a:rPr lang="en-US" sz="2400"/>
                        <a:t>No</a:t>
                      </a:r>
                    </a:p>
                  </a:txBody>
                  <a:tcPr marL="121898" marR="121898" marT="121898" marB="121898"/>
                </a:tc>
                <a:tc>
                  <a:txBody>
                    <a:bodyPr/>
                    <a:lstStyle/>
                    <a:p>
                      <a:pPr marL="0" lvl="0" indent="0" algn="l">
                        <a:spcBef>
                          <a:spcPts val="0"/>
                        </a:spcBef>
                        <a:spcAft>
                          <a:spcPts val="0"/>
                        </a:spcAft>
                        <a:buNone/>
                      </a:pPr>
                      <a:r>
                        <a:rPr lang="en-US" sz="2400" b="0" i="0" u="none" strike="noStrike" noProof="0">
                          <a:latin typeface="Calibri"/>
                        </a:rPr>
                        <a:t>Program continues</a:t>
                      </a:r>
                      <a:endParaRPr/>
                    </a:p>
                  </a:txBody>
                  <a:tcPr marL="121898" marR="121898" marT="121898" marB="121898"/>
                </a:tc>
                <a:extLst>
                  <a:ext uri="{0D108BD9-81ED-4DB2-BD59-A6C34878D82A}">
                    <a16:rowId xmlns:a16="http://schemas.microsoft.com/office/drawing/2014/main" val="3863402776"/>
                  </a:ext>
                </a:extLst>
              </a:tr>
              <a:tr h="547196">
                <a:tc>
                  <a:txBody>
                    <a:bodyPr/>
                    <a:lstStyle/>
                    <a:p>
                      <a:pPr marL="0" lvl="0" indent="0" algn="l">
                        <a:spcBef>
                          <a:spcPts val="0"/>
                        </a:spcBef>
                        <a:spcAft>
                          <a:spcPts val="0"/>
                        </a:spcAft>
                        <a:buNone/>
                      </a:pPr>
                      <a:r>
                        <a:rPr lang="en-US" sz="2400"/>
                        <a:t>N</a:t>
                      </a:r>
                    </a:p>
                  </a:txBody>
                  <a:tcPr marL="121898" marR="121898" marT="121898" marB="121898"/>
                </a:tc>
                <a:tc>
                  <a:txBody>
                    <a:bodyPr/>
                    <a:lstStyle/>
                    <a:p>
                      <a:pPr marL="0" lvl="0" indent="0" algn="l">
                        <a:spcBef>
                          <a:spcPts val="0"/>
                        </a:spcBef>
                        <a:spcAft>
                          <a:spcPts val="0"/>
                        </a:spcAft>
                        <a:buNone/>
                      </a:pPr>
                      <a:r>
                        <a:rPr lang="en-US" sz="2400" b="0" i="0" u="none" strike="noStrike" noProof="0">
                          <a:latin typeface="Calibri"/>
                        </a:rPr>
                        <a:t>Program continues</a:t>
                      </a:r>
                      <a:endParaRPr/>
                    </a:p>
                  </a:txBody>
                  <a:tcPr marL="121898" marR="121898" marT="121898" marB="121898"/>
                </a:tc>
                <a:extLst>
                  <a:ext uri="{0D108BD9-81ED-4DB2-BD59-A6C34878D82A}">
                    <a16:rowId xmlns:a16="http://schemas.microsoft.com/office/drawing/2014/main" val="3233766322"/>
                  </a:ext>
                </a:extLst>
              </a:tr>
              <a:tr h="560543">
                <a:tc>
                  <a:txBody>
                    <a:bodyPr/>
                    <a:lstStyle/>
                    <a:p>
                      <a:pPr marL="0" lvl="0" indent="0" algn="l">
                        <a:spcBef>
                          <a:spcPts val="0"/>
                        </a:spcBef>
                        <a:spcAft>
                          <a:spcPts val="0"/>
                        </a:spcAft>
                        <a:buNone/>
                      </a:pPr>
                      <a:r>
                        <a:rPr lang="en-US" sz="2400"/>
                        <a:t>Yes</a:t>
                      </a:r>
                    </a:p>
                  </a:txBody>
                  <a:tcPr marL="121898" marR="121898" marT="121898" marB="121898"/>
                </a:tc>
                <a:tc>
                  <a:txBody>
                    <a:bodyPr/>
                    <a:lstStyle/>
                    <a:p>
                      <a:pPr marL="0" lvl="0" indent="0" algn="l">
                        <a:spcBef>
                          <a:spcPts val="0"/>
                        </a:spcBef>
                        <a:spcAft>
                          <a:spcPts val="0"/>
                        </a:spcAft>
                        <a:buNone/>
                      </a:pPr>
                      <a:r>
                        <a:rPr lang="en-US" sz="2400" b="0" i="0" u="none" strike="noStrike" noProof="0">
                          <a:latin typeface="Calibri"/>
                        </a:rPr>
                        <a:t>Program continues</a:t>
                      </a:r>
                      <a:endParaRPr/>
                    </a:p>
                  </a:txBody>
                  <a:tcPr marL="121898" marR="121898" marT="121898" marB="121898"/>
                </a:tc>
                <a:extLst>
                  <a:ext uri="{0D108BD9-81ED-4DB2-BD59-A6C34878D82A}">
                    <a16:rowId xmlns:a16="http://schemas.microsoft.com/office/drawing/2014/main" val="2319514122"/>
                  </a:ext>
                </a:extLst>
              </a:tr>
              <a:tr h="547196">
                <a:tc>
                  <a:txBody>
                    <a:bodyPr/>
                    <a:lstStyle/>
                    <a:p>
                      <a:pPr marL="0" lvl="0" indent="0" algn="l">
                        <a:spcBef>
                          <a:spcPts val="0"/>
                        </a:spcBef>
                        <a:spcAft>
                          <a:spcPts val="0"/>
                        </a:spcAft>
                        <a:buNone/>
                      </a:pPr>
                      <a:r>
                        <a:rPr lang="en-US" sz="2400"/>
                        <a:t>Maybe</a:t>
                      </a:r>
                    </a:p>
                  </a:txBody>
                  <a:tcPr marL="121898" marR="121898" marT="121898" marB="121898"/>
                </a:tc>
                <a:tc>
                  <a:txBody>
                    <a:bodyPr/>
                    <a:lstStyle/>
                    <a:p>
                      <a:pPr marL="0" lvl="0" indent="0" algn="l">
                        <a:spcBef>
                          <a:spcPts val="0"/>
                        </a:spcBef>
                        <a:spcAft>
                          <a:spcPts val="0"/>
                        </a:spcAft>
                        <a:buNone/>
                      </a:pPr>
                      <a:r>
                        <a:rPr lang="en-US" sz="2400"/>
                        <a:t>Please answer "Yes" or "No"</a:t>
                      </a:r>
                      <a:endParaRPr sz="2400"/>
                    </a:p>
                  </a:txBody>
                  <a:tcPr marL="121898" marR="121898" marT="121898" marB="121898"/>
                </a:tc>
                <a:extLst>
                  <a:ext uri="{0D108BD9-81ED-4DB2-BD59-A6C34878D82A}">
                    <a16:rowId xmlns:a16="http://schemas.microsoft.com/office/drawing/2014/main" val="3861573974"/>
                  </a:ext>
                </a:extLst>
              </a:tr>
            </a:tbl>
          </a:graphicData>
        </a:graphic>
      </p:graphicFrame>
      <p:sp>
        <p:nvSpPr>
          <p:cNvPr id="3" name="Rectangle 2">
            <a:extLst>
              <a:ext uri="{FF2B5EF4-FFF2-40B4-BE49-F238E27FC236}">
                <a16:creationId xmlns:a16="http://schemas.microsoft.com/office/drawing/2014/main" id="{EEB859FD-38A6-1F62-3856-BEEB4852D4EB}"/>
              </a:ext>
            </a:extLst>
          </p:cNvPr>
          <p:cNvSpPr/>
          <p:nvPr/>
        </p:nvSpPr>
        <p:spPr>
          <a:xfrm>
            <a:off x="355967" y="2165611"/>
            <a:ext cx="776376" cy="40256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51325D51-6163-B7CA-A26C-8015E2FCD6C1}"/>
              </a:ext>
            </a:extLst>
          </p:cNvPr>
          <p:cNvSpPr/>
          <p:nvPr/>
        </p:nvSpPr>
        <p:spPr>
          <a:xfrm>
            <a:off x="4194721" y="2165610"/>
            <a:ext cx="2947357" cy="3594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FA361A1F-968A-CB22-BCDE-FAB0A4F6D693}"/>
              </a:ext>
            </a:extLst>
          </p:cNvPr>
          <p:cNvSpPr/>
          <p:nvPr/>
        </p:nvSpPr>
        <p:spPr>
          <a:xfrm>
            <a:off x="8407287" y="1346100"/>
            <a:ext cx="3464941" cy="6901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Arrow Connector 4">
            <a:extLst>
              <a:ext uri="{FF2B5EF4-FFF2-40B4-BE49-F238E27FC236}">
                <a16:creationId xmlns:a16="http://schemas.microsoft.com/office/drawing/2014/main" id="{1CF4739A-071A-E041-A7E4-6277CD81831A}"/>
              </a:ext>
            </a:extLst>
          </p:cNvPr>
          <p:cNvCxnSpPr/>
          <p:nvPr/>
        </p:nvCxnSpPr>
        <p:spPr>
          <a:xfrm flipV="1">
            <a:off x="1131446" y="2294108"/>
            <a:ext cx="3062375" cy="86264"/>
          </a:xfrm>
          <a:prstGeom prst="straightConnector1">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AF39809-DB62-55B1-F756-5BF8764EEBCB}"/>
              </a:ext>
            </a:extLst>
          </p:cNvPr>
          <p:cNvCxnSpPr>
            <a:cxnSpLocks/>
          </p:cNvCxnSpPr>
          <p:nvPr/>
        </p:nvCxnSpPr>
        <p:spPr>
          <a:xfrm flipV="1">
            <a:off x="7169935" y="1661504"/>
            <a:ext cx="1193320" cy="661358"/>
          </a:xfrm>
          <a:prstGeom prst="straightConnector1">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72BFD89-B350-26DF-57B3-E325AFBD551C}"/>
              </a:ext>
            </a:extLst>
          </p:cNvPr>
          <p:cNvSpPr/>
          <p:nvPr/>
        </p:nvSpPr>
        <p:spPr>
          <a:xfrm>
            <a:off x="341589" y="2755082"/>
            <a:ext cx="776376" cy="402566"/>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BF570482-0A5B-5347-2B07-795805EBE47B}"/>
              </a:ext>
            </a:extLst>
          </p:cNvPr>
          <p:cNvSpPr/>
          <p:nvPr/>
        </p:nvSpPr>
        <p:spPr>
          <a:xfrm>
            <a:off x="4180343" y="2755081"/>
            <a:ext cx="2947357" cy="359434"/>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D824B3B3-31A0-7CDD-D78B-B15258305B24}"/>
              </a:ext>
            </a:extLst>
          </p:cNvPr>
          <p:cNvSpPr/>
          <p:nvPr/>
        </p:nvSpPr>
        <p:spPr>
          <a:xfrm>
            <a:off x="8392909" y="2036213"/>
            <a:ext cx="3479318" cy="776377"/>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Arrow Connector 13">
            <a:extLst>
              <a:ext uri="{FF2B5EF4-FFF2-40B4-BE49-F238E27FC236}">
                <a16:creationId xmlns:a16="http://schemas.microsoft.com/office/drawing/2014/main" id="{8A6D6AB4-F0EE-3B01-3200-62E972B1ACF0}"/>
              </a:ext>
            </a:extLst>
          </p:cNvPr>
          <p:cNvCxnSpPr>
            <a:cxnSpLocks/>
          </p:cNvCxnSpPr>
          <p:nvPr/>
        </p:nvCxnSpPr>
        <p:spPr>
          <a:xfrm flipV="1">
            <a:off x="1117068" y="2883579"/>
            <a:ext cx="3062375" cy="86264"/>
          </a:xfrm>
          <a:prstGeom prst="straightConnector1">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C4E4E09-3428-D438-02A6-0297A3CDBAE4}"/>
              </a:ext>
            </a:extLst>
          </p:cNvPr>
          <p:cNvCxnSpPr>
            <a:cxnSpLocks/>
          </p:cNvCxnSpPr>
          <p:nvPr/>
        </p:nvCxnSpPr>
        <p:spPr>
          <a:xfrm flipV="1">
            <a:off x="7155557" y="2409126"/>
            <a:ext cx="1222075" cy="503207"/>
          </a:xfrm>
          <a:prstGeom prst="straightConnector1">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3F4E725-56A4-C0A5-DB5B-4C5C5AF27CF7}"/>
              </a:ext>
            </a:extLst>
          </p:cNvPr>
          <p:cNvSpPr/>
          <p:nvPr/>
        </p:nvSpPr>
        <p:spPr>
          <a:xfrm>
            <a:off x="327212" y="3387686"/>
            <a:ext cx="776376" cy="40256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DA53870B-77DB-D9E4-4F15-AA31D2647E01}"/>
              </a:ext>
            </a:extLst>
          </p:cNvPr>
          <p:cNvSpPr/>
          <p:nvPr/>
        </p:nvSpPr>
        <p:spPr>
          <a:xfrm>
            <a:off x="4165966" y="3387685"/>
            <a:ext cx="2947357" cy="359434"/>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D8655C3F-AEAA-936E-DB1F-87E0C73D29B3}"/>
              </a:ext>
            </a:extLst>
          </p:cNvPr>
          <p:cNvSpPr/>
          <p:nvPr/>
        </p:nvSpPr>
        <p:spPr>
          <a:xfrm>
            <a:off x="8436040" y="2812590"/>
            <a:ext cx="3436187" cy="70449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9" name="Straight Arrow Connector 18">
            <a:extLst>
              <a:ext uri="{FF2B5EF4-FFF2-40B4-BE49-F238E27FC236}">
                <a16:creationId xmlns:a16="http://schemas.microsoft.com/office/drawing/2014/main" id="{445D6516-EF7A-8B76-B42B-71F11B39A477}"/>
              </a:ext>
            </a:extLst>
          </p:cNvPr>
          <p:cNvCxnSpPr>
            <a:cxnSpLocks/>
          </p:cNvCxnSpPr>
          <p:nvPr/>
        </p:nvCxnSpPr>
        <p:spPr>
          <a:xfrm flipV="1">
            <a:off x="1102691" y="3516183"/>
            <a:ext cx="3062375" cy="86264"/>
          </a:xfrm>
          <a:prstGeom prst="straightConnector1">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831F06C-BE9F-13B2-9F3D-89843CAC666D}"/>
              </a:ext>
            </a:extLst>
          </p:cNvPr>
          <p:cNvCxnSpPr>
            <a:cxnSpLocks/>
          </p:cNvCxnSpPr>
          <p:nvPr/>
        </p:nvCxnSpPr>
        <p:spPr>
          <a:xfrm flipV="1">
            <a:off x="7141180" y="3012975"/>
            <a:ext cx="1322715" cy="517585"/>
          </a:xfrm>
          <a:prstGeom prst="straightConnector1">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6D63BF07-B75E-3F99-7466-49EB4D1A03F8}"/>
              </a:ext>
            </a:extLst>
          </p:cNvPr>
          <p:cNvSpPr/>
          <p:nvPr/>
        </p:nvSpPr>
        <p:spPr>
          <a:xfrm>
            <a:off x="327211" y="3991534"/>
            <a:ext cx="776376" cy="402566"/>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639ADD27-2FAF-80C9-280D-4C95E4FC80DD}"/>
              </a:ext>
            </a:extLst>
          </p:cNvPr>
          <p:cNvSpPr/>
          <p:nvPr/>
        </p:nvSpPr>
        <p:spPr>
          <a:xfrm>
            <a:off x="4165965" y="3991533"/>
            <a:ext cx="2947357" cy="359434"/>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4C8D303E-4307-2793-2393-912548C749D7}"/>
              </a:ext>
            </a:extLst>
          </p:cNvPr>
          <p:cNvSpPr/>
          <p:nvPr/>
        </p:nvSpPr>
        <p:spPr>
          <a:xfrm>
            <a:off x="8436039" y="3560213"/>
            <a:ext cx="3436187" cy="70449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 name="Straight Arrow Connector 23">
            <a:extLst>
              <a:ext uri="{FF2B5EF4-FFF2-40B4-BE49-F238E27FC236}">
                <a16:creationId xmlns:a16="http://schemas.microsoft.com/office/drawing/2014/main" id="{40EF1C5A-5945-8802-C0AE-93E10BB43A6E}"/>
              </a:ext>
            </a:extLst>
          </p:cNvPr>
          <p:cNvCxnSpPr>
            <a:cxnSpLocks/>
          </p:cNvCxnSpPr>
          <p:nvPr/>
        </p:nvCxnSpPr>
        <p:spPr>
          <a:xfrm flipV="1">
            <a:off x="1102690" y="4120031"/>
            <a:ext cx="3062375" cy="86264"/>
          </a:xfrm>
          <a:prstGeom prst="straightConnector1">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C7C5FD4-3BEE-7D02-3C66-EC3C3F70ED62}"/>
              </a:ext>
            </a:extLst>
          </p:cNvPr>
          <p:cNvCxnSpPr>
            <a:cxnSpLocks/>
          </p:cNvCxnSpPr>
          <p:nvPr/>
        </p:nvCxnSpPr>
        <p:spPr>
          <a:xfrm flipV="1">
            <a:off x="7155556" y="3875616"/>
            <a:ext cx="1236452" cy="230039"/>
          </a:xfrm>
          <a:prstGeom prst="straightConnector1">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49DB9C0-5A35-55D4-D80E-1A39D85C0E11}"/>
              </a:ext>
            </a:extLst>
          </p:cNvPr>
          <p:cNvSpPr/>
          <p:nvPr/>
        </p:nvSpPr>
        <p:spPr>
          <a:xfrm>
            <a:off x="327212" y="4552252"/>
            <a:ext cx="776376" cy="402566"/>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22CB6C6C-F6DB-56C8-B75F-F555F79F6721}"/>
              </a:ext>
            </a:extLst>
          </p:cNvPr>
          <p:cNvSpPr/>
          <p:nvPr/>
        </p:nvSpPr>
        <p:spPr>
          <a:xfrm>
            <a:off x="4165966" y="4552251"/>
            <a:ext cx="2947357" cy="35943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D944C97C-80EE-9D1E-44A2-FD2C498DCC25}"/>
              </a:ext>
            </a:extLst>
          </p:cNvPr>
          <p:cNvSpPr/>
          <p:nvPr/>
        </p:nvSpPr>
        <p:spPr>
          <a:xfrm>
            <a:off x="8421663" y="4279081"/>
            <a:ext cx="3436187" cy="704490"/>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Straight Arrow Connector 28">
            <a:extLst>
              <a:ext uri="{FF2B5EF4-FFF2-40B4-BE49-F238E27FC236}">
                <a16:creationId xmlns:a16="http://schemas.microsoft.com/office/drawing/2014/main" id="{6F93BF23-ECFE-8F5C-1047-C738DBE9C9CB}"/>
              </a:ext>
            </a:extLst>
          </p:cNvPr>
          <p:cNvCxnSpPr>
            <a:cxnSpLocks/>
          </p:cNvCxnSpPr>
          <p:nvPr/>
        </p:nvCxnSpPr>
        <p:spPr>
          <a:xfrm flipV="1">
            <a:off x="1102691" y="4680749"/>
            <a:ext cx="3062375" cy="86264"/>
          </a:xfrm>
          <a:prstGeom prst="straightConnector1">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EABAEF0-15F6-48CF-7534-9C4CB4058D2A}"/>
              </a:ext>
            </a:extLst>
          </p:cNvPr>
          <p:cNvCxnSpPr>
            <a:cxnSpLocks/>
          </p:cNvCxnSpPr>
          <p:nvPr/>
        </p:nvCxnSpPr>
        <p:spPr>
          <a:xfrm flipV="1">
            <a:off x="7141180" y="4580107"/>
            <a:ext cx="1250829" cy="143773"/>
          </a:xfrm>
          <a:prstGeom prst="straightConnector1">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3316CCD4-872D-5FEB-2FC7-49B201A8A140}"/>
              </a:ext>
            </a:extLst>
          </p:cNvPr>
          <p:cNvSpPr/>
          <p:nvPr/>
        </p:nvSpPr>
        <p:spPr>
          <a:xfrm>
            <a:off x="355967" y="5199232"/>
            <a:ext cx="1135809" cy="402566"/>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D2EFACFB-C0C5-16BB-D769-6875FABF942B}"/>
              </a:ext>
            </a:extLst>
          </p:cNvPr>
          <p:cNvSpPr/>
          <p:nvPr/>
        </p:nvSpPr>
        <p:spPr>
          <a:xfrm>
            <a:off x="4194721" y="5199231"/>
            <a:ext cx="3694978" cy="359434"/>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84D46624-14F3-B1FD-29CD-2AEE950E0DAB}"/>
              </a:ext>
            </a:extLst>
          </p:cNvPr>
          <p:cNvSpPr/>
          <p:nvPr/>
        </p:nvSpPr>
        <p:spPr>
          <a:xfrm>
            <a:off x="8425880" y="5026702"/>
            <a:ext cx="3588587" cy="70449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4" name="Straight Arrow Connector 33">
            <a:extLst>
              <a:ext uri="{FF2B5EF4-FFF2-40B4-BE49-F238E27FC236}">
                <a16:creationId xmlns:a16="http://schemas.microsoft.com/office/drawing/2014/main" id="{BDAFF74E-414B-C345-0C69-721CD6F67A51}"/>
              </a:ext>
            </a:extLst>
          </p:cNvPr>
          <p:cNvCxnSpPr>
            <a:cxnSpLocks/>
          </p:cNvCxnSpPr>
          <p:nvPr/>
        </p:nvCxnSpPr>
        <p:spPr>
          <a:xfrm flipV="1">
            <a:off x="1490879" y="5327729"/>
            <a:ext cx="2702942" cy="100641"/>
          </a:xfrm>
          <a:prstGeom prst="straightConnector1">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164386B-D586-8608-3774-2D7A36E48C39}"/>
              </a:ext>
            </a:extLst>
          </p:cNvPr>
          <p:cNvCxnSpPr>
            <a:cxnSpLocks/>
          </p:cNvCxnSpPr>
          <p:nvPr/>
        </p:nvCxnSpPr>
        <p:spPr>
          <a:xfrm flipV="1">
            <a:off x="7888802" y="5327728"/>
            <a:ext cx="589470" cy="1"/>
          </a:xfrm>
          <a:prstGeom prst="straightConnector1">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EF618CD-DA5E-F8FB-C22F-BCE459F50A91}"/>
              </a:ext>
            </a:extLst>
          </p:cNvPr>
          <p:cNvSpPr txBox="1"/>
          <p:nvPr/>
        </p:nvSpPr>
        <p:spPr>
          <a:xfrm>
            <a:off x="4298577" y="6169959"/>
            <a:ext cx="30121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All tests worked as expected</a:t>
            </a:r>
            <a:endParaRPr lang="en-US"/>
          </a:p>
        </p:txBody>
      </p:sp>
    </p:spTree>
    <p:extLst>
      <p:ext uri="{BB962C8B-B14F-4D97-AF65-F5344CB8AC3E}">
        <p14:creationId xmlns:p14="http://schemas.microsoft.com/office/powerpoint/2010/main" val="1175070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Yes/No Checker: Trialing</a:t>
            </a:r>
            <a:endParaRPr sz="4000" err="1"/>
          </a:p>
        </p:txBody>
      </p:sp>
      <p:graphicFrame>
        <p:nvGraphicFramePr>
          <p:cNvPr id="92" name="Google Shape;92;p19"/>
          <p:cNvGraphicFramePr/>
          <p:nvPr>
            <p:extLst>
              <p:ext uri="{D42A27DB-BD31-4B8C-83A1-F6EECF244321}">
                <p14:modId xmlns:p14="http://schemas.microsoft.com/office/powerpoint/2010/main" val="142830709"/>
              </p:ext>
            </p:extLst>
          </p:nvPr>
        </p:nvGraphicFramePr>
        <p:xfrm>
          <a:off x="509967" y="1690300"/>
          <a:ext cx="11360799" cy="4632790"/>
        </p:xfrm>
        <a:graphic>
          <a:graphicData uri="http://schemas.openxmlformats.org/drawingml/2006/table">
            <a:tbl>
              <a:tblPr>
                <a:noFill/>
              </a:tblPr>
              <a:tblGrid>
                <a:gridCol w="3502269">
                  <a:extLst>
                    <a:ext uri="{9D8B030D-6E8A-4147-A177-3AD203B41FA5}">
                      <a16:colId xmlns:a16="http://schemas.microsoft.com/office/drawing/2014/main" val="20000"/>
                    </a:ext>
                  </a:extLst>
                </a:gridCol>
                <a:gridCol w="7858530">
                  <a:extLst>
                    <a:ext uri="{9D8B030D-6E8A-4147-A177-3AD203B41FA5}">
                      <a16:colId xmlns:a16="http://schemas.microsoft.com/office/drawing/2014/main" val="20001"/>
                    </a:ext>
                  </a:extLst>
                </a:gridCol>
              </a:tblGrid>
              <a:tr h="609560">
                <a:tc>
                  <a:txBody>
                    <a:bodyPr/>
                    <a:lstStyle/>
                    <a:p>
                      <a:pPr marL="0" lvl="0" indent="0" algn="l">
                        <a:spcBef>
                          <a:spcPts val="0"/>
                        </a:spcBef>
                        <a:spcAft>
                          <a:spcPts val="0"/>
                        </a:spcAft>
                        <a:buNone/>
                      </a:pPr>
                      <a:r>
                        <a:rPr lang="en-US" sz="2400"/>
                        <a:t>Trial 1</a:t>
                      </a:r>
                    </a:p>
                    <a:p>
                      <a:pPr marL="0" lvl="0" indent="0" algn="l">
                        <a:spcBef>
                          <a:spcPts val="0"/>
                        </a:spcBef>
                        <a:spcAft>
                          <a:spcPts val="0"/>
                        </a:spcAft>
                        <a:buNone/>
                      </a:pPr>
                      <a:r>
                        <a:rPr lang="en-US" sz="2400"/>
                        <a:t>01_yes_no_v1</a:t>
                      </a:r>
                    </a:p>
                  </a:txBody>
                  <a:tcPr marL="121900" marR="121900" marT="121900" marB="121900"/>
                </a:tc>
                <a:tc>
                  <a:txBody>
                    <a:bodyPr/>
                    <a:lstStyle/>
                    <a:p>
                      <a:pPr marL="0" lvl="0" indent="0" algn="l" rtl="0">
                        <a:spcBef>
                          <a:spcPts val="0"/>
                        </a:spcBef>
                        <a:spcAft>
                          <a:spcPts val="0"/>
                        </a:spcAft>
                        <a:buNone/>
                      </a:pPr>
                      <a:r>
                        <a:rPr lang="en-US" sz="2400"/>
                        <a:t>The program works, but requires user to type lower caser. It won't accept "y" or "n"</a:t>
                      </a:r>
                      <a:endParaRPr sz="2400"/>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b="0" i="0" u="none" strike="noStrike" noProof="0"/>
                        <a:t>Trial 2</a:t>
                      </a:r>
                      <a:endParaRPr lang="en-US" sz="2400" b="0" i="0" u="none" strike="noStrike" noProof="0">
                        <a:latin typeface="Calibri"/>
                      </a:endParaRPr>
                    </a:p>
                    <a:p>
                      <a:pPr marL="0" lvl="0" indent="0" algn="l">
                        <a:spcBef>
                          <a:spcPts val="0"/>
                        </a:spcBef>
                        <a:spcAft>
                          <a:spcPts val="0"/>
                        </a:spcAft>
                        <a:buNone/>
                      </a:pPr>
                      <a:r>
                        <a:rPr lang="en-US" sz="2400" b="0" i="0" u="none" strike="noStrike" noProof="0"/>
                        <a:t>01_yes_no_v2</a:t>
                      </a:r>
                      <a:endParaRPr lang="en-US"/>
                    </a:p>
                  </a:txBody>
                  <a:tcPr marL="121899" marR="121899" marT="121899" marB="121899"/>
                </a:tc>
                <a:tc>
                  <a:txBody>
                    <a:bodyPr/>
                    <a:lstStyle/>
                    <a:p>
                      <a:pPr marL="0" lvl="0" indent="0" algn="l">
                        <a:spcBef>
                          <a:spcPts val="0"/>
                        </a:spcBef>
                        <a:spcAft>
                          <a:spcPts val="0"/>
                        </a:spcAft>
                        <a:buNone/>
                      </a:pPr>
                      <a:r>
                        <a:rPr lang="en-US" sz="2400" b="0" i="0" u="none" strike="noStrike" noProof="0">
                          <a:latin typeface="Calibri"/>
                        </a:rPr>
                        <a:t>Added options for "y" or "n"</a:t>
                      </a:r>
                    </a:p>
                    <a:p>
                      <a:pPr marL="0" lvl="0" indent="0" algn="l">
                        <a:spcBef>
                          <a:spcPts val="0"/>
                        </a:spcBef>
                        <a:spcAft>
                          <a:spcPts val="0"/>
                        </a:spcAft>
                        <a:buNone/>
                      </a:pPr>
                      <a:r>
                        <a:rPr lang="en-US" sz="2400" b="0" i="0" u="none" strike="noStrike" noProof="0">
                          <a:latin typeface="Calibri"/>
                        </a:rPr>
                        <a:t>Prints result of valid input, prevents invalid input</a:t>
                      </a:r>
                    </a:p>
                    <a:p>
                      <a:pPr marL="0" lvl="0" indent="0" algn="l">
                        <a:spcBef>
                          <a:spcPts val="0"/>
                        </a:spcBef>
                        <a:spcAft>
                          <a:spcPts val="0"/>
                        </a:spcAft>
                        <a:buNone/>
                      </a:pPr>
                      <a:r>
                        <a:rPr lang="en-US" sz="2400" b="0" i="0" u="none" strike="noStrike" noProof="0">
                          <a:latin typeface="Calibri"/>
                        </a:rPr>
                        <a:t>Quite inefficient for testing</a:t>
                      </a:r>
                    </a:p>
                  </a:txBody>
                  <a:tcPr marL="121899" marR="121899" marT="121899" marB="121899"/>
                </a:tc>
                <a:extLst>
                  <a:ext uri="{0D108BD9-81ED-4DB2-BD59-A6C34878D82A}">
                    <a16:rowId xmlns:a16="http://schemas.microsoft.com/office/drawing/2014/main" val="3960970941"/>
                  </a:ext>
                </a:extLst>
              </a:tr>
              <a:tr h="609560">
                <a:tc>
                  <a:txBody>
                    <a:bodyPr/>
                    <a:lstStyle/>
                    <a:p>
                      <a:pPr marL="0" lvl="0" indent="0" algn="l">
                        <a:spcBef>
                          <a:spcPts val="0"/>
                        </a:spcBef>
                        <a:spcAft>
                          <a:spcPts val="0"/>
                        </a:spcAft>
                        <a:buNone/>
                      </a:pPr>
                      <a:r>
                        <a:rPr lang="en-US" sz="2400" b="0" i="0" u="none" strike="noStrike" noProof="0"/>
                        <a:t>Trial 3</a:t>
                      </a:r>
                      <a:endParaRPr lang="en-US" sz="2400" b="0" i="0" u="none" strike="noStrike" noProof="0">
                        <a:latin typeface="Calibri"/>
                      </a:endParaRPr>
                    </a:p>
                    <a:p>
                      <a:pPr marL="0" lvl="0" indent="0" algn="l">
                        <a:spcBef>
                          <a:spcPts val="0"/>
                        </a:spcBef>
                        <a:spcAft>
                          <a:spcPts val="0"/>
                        </a:spcAft>
                        <a:buNone/>
                      </a:pPr>
                      <a:r>
                        <a:rPr lang="en-US" sz="2400" b="0" i="0" u="none" strike="noStrike" noProof="0"/>
                        <a:t>01_yes_no_v3</a:t>
                      </a:r>
                      <a:endParaRPr lang="en-US"/>
                    </a:p>
                  </a:txBody>
                  <a:tcPr marL="121898" marR="121898" marT="121898" marB="121898"/>
                </a:tc>
                <a:tc>
                  <a:txBody>
                    <a:bodyPr/>
                    <a:lstStyle/>
                    <a:p>
                      <a:pPr marL="0" lvl="0" indent="0" algn="l">
                        <a:spcBef>
                          <a:spcPts val="0"/>
                        </a:spcBef>
                        <a:spcAft>
                          <a:spcPts val="0"/>
                        </a:spcAft>
                        <a:buNone/>
                      </a:pPr>
                      <a:r>
                        <a:rPr lang="en-US" sz="2400" b="0" i="0" u="none" strike="noStrike" noProof="0">
                          <a:latin typeface="Calibri"/>
                        </a:rPr>
                        <a:t>Puts code into a loop to make testing easier</a:t>
                      </a:r>
                      <a:endParaRPr sz="2400" b="0" i="0" u="none" strike="noStrike" noProof="0">
                        <a:latin typeface="Calibri"/>
                      </a:endParaRPr>
                    </a:p>
                  </a:txBody>
                  <a:tcPr marL="121898" marR="121898" marT="121898" marB="121898"/>
                </a:tc>
                <a:extLst>
                  <a:ext uri="{0D108BD9-81ED-4DB2-BD59-A6C34878D82A}">
                    <a16:rowId xmlns:a16="http://schemas.microsoft.com/office/drawing/2014/main" val="3863402776"/>
                  </a:ext>
                </a:extLst>
              </a:tr>
              <a:tr h="609560">
                <a:tc>
                  <a:txBody>
                    <a:bodyPr/>
                    <a:lstStyle/>
                    <a:p>
                      <a:pPr marL="0" lvl="0" indent="0" algn="l">
                        <a:spcBef>
                          <a:spcPts val="0"/>
                        </a:spcBef>
                        <a:spcAft>
                          <a:spcPts val="0"/>
                        </a:spcAft>
                        <a:buNone/>
                      </a:pPr>
                      <a:r>
                        <a:rPr lang="en-US" sz="2400" b="0" i="0" u="none" strike="noStrike" noProof="0"/>
                        <a:t>Trial 4</a:t>
                      </a:r>
                    </a:p>
                    <a:p>
                      <a:pPr marL="0" lvl="0" indent="0" algn="l">
                        <a:spcBef>
                          <a:spcPts val="0"/>
                        </a:spcBef>
                        <a:spcAft>
                          <a:spcPts val="0"/>
                        </a:spcAft>
                        <a:buNone/>
                      </a:pPr>
                      <a:r>
                        <a:rPr lang="en-US" sz="2400" b="0" i="0" u="none" strike="noStrike" noProof="0"/>
                        <a:t>02_yes_no_function_v1</a:t>
                      </a:r>
                    </a:p>
                  </a:txBody>
                  <a:tcPr marL="121898" marR="121898" marT="121898" marB="121898"/>
                </a:tc>
                <a:tc>
                  <a:txBody>
                    <a:bodyPr/>
                    <a:lstStyle/>
                    <a:p>
                      <a:pPr marL="0" lvl="0" indent="0" algn="l">
                        <a:spcBef>
                          <a:spcPts val="0"/>
                        </a:spcBef>
                        <a:spcAft>
                          <a:spcPts val="0"/>
                        </a:spcAft>
                        <a:buNone/>
                      </a:pPr>
                      <a:r>
                        <a:rPr lang="en-US" sz="2400" b="0" i="0" u="none" strike="noStrike" noProof="0">
                          <a:latin typeface="Calibri"/>
                        </a:rPr>
                        <a:t>The code from trial 3 made into a function, making it easy to reuse for other yes/no questions I might require in the program. I will use this function for my final project.</a:t>
                      </a:r>
                      <a:endParaRPr sz="2400" b="0" i="0" u="none" strike="noStrike" noProof="0">
                        <a:latin typeface="Calibri"/>
                      </a:endParaRPr>
                    </a:p>
                  </a:txBody>
                  <a:tcPr marL="121898" marR="121898" marT="121898" marB="121898"/>
                </a:tc>
                <a:extLst>
                  <a:ext uri="{0D108BD9-81ED-4DB2-BD59-A6C34878D82A}">
                    <a16:rowId xmlns:a16="http://schemas.microsoft.com/office/drawing/2014/main" val="3396299750"/>
                  </a:ext>
                </a:extLst>
              </a:tr>
            </a:tbl>
          </a:graphicData>
        </a:graphic>
      </p:graphicFrame>
    </p:spTree>
    <p:extLst>
      <p:ext uri="{BB962C8B-B14F-4D97-AF65-F5344CB8AC3E}">
        <p14:creationId xmlns:p14="http://schemas.microsoft.com/office/powerpoint/2010/main" val="2993261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2741</Words>
  <Application>Microsoft Office PowerPoint</Application>
  <PresentationFormat>Widescreen</PresentationFormat>
  <Paragraphs>377</Paragraphs>
  <Slides>37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Māori Quiz Documentation</vt:lpstr>
      <vt:lpstr>Maori Quiz</vt:lpstr>
      <vt:lpstr>Describe relevant Implications:</vt:lpstr>
      <vt:lpstr>Describe relevant Implications 2:</vt:lpstr>
      <vt:lpstr>Decomposition:</vt:lpstr>
      <vt:lpstr>Component 1 (Instructions and Yes/No checker)</vt:lpstr>
      <vt:lpstr>Yes/No Checker - Test Plan</vt:lpstr>
      <vt:lpstr>Yes/No Checker - Test Results</vt:lpstr>
      <vt:lpstr>Yes/No Checker: Trialing</vt:lpstr>
      <vt:lpstr>Instructions - Test Plan</vt:lpstr>
      <vt:lpstr>Instructions (with yes/no checker) Trialing</vt:lpstr>
      <vt:lpstr>Component 2 – Ask questions/ Check answer</vt:lpstr>
      <vt:lpstr>Questions - Test Plan</vt:lpstr>
      <vt:lpstr>Questions/ Answers Testing</vt:lpstr>
      <vt:lpstr>Questions/ Answers Testing 2</vt:lpstr>
      <vt:lpstr>Questions &amp; Answers: Trialing</vt:lpstr>
      <vt:lpstr>Component 3 – Calculate Score</vt:lpstr>
      <vt:lpstr>Randomly generated- Test Plan</vt:lpstr>
      <vt:lpstr>House has the advantage- Test Plan</vt:lpstr>
      <vt:lpstr>Generate random token  - Testing</vt:lpstr>
      <vt:lpstr>Generate Random Tokens: Trialing</vt:lpstr>
      <vt:lpstr>Game mechanics and looping: Test Plan</vt:lpstr>
      <vt:lpstr>Component 4 (Game mechanics and looping)</vt:lpstr>
      <vt:lpstr>Game mechanics and looping  - Testing</vt:lpstr>
      <vt:lpstr>Component 5 (Statement Formatter)</vt:lpstr>
      <vt:lpstr>Statement Formatter: Test Plan</vt:lpstr>
      <vt:lpstr>Statement Formatting  - Testing</vt:lpstr>
      <vt:lpstr>Assembled Outcome: Test Plan</vt:lpstr>
      <vt:lpstr>Assembled Outcome  - Testing 1</vt:lpstr>
      <vt:lpstr>Assembled Outcome 2: Test Plan</vt:lpstr>
      <vt:lpstr>Assembled Outcome  - Testing 2</vt:lpstr>
      <vt:lpstr>Assembled Outcome 3: Test Plan</vt:lpstr>
      <vt:lpstr>Assembled Outcome  - Testing 3</vt:lpstr>
      <vt:lpstr>Address relevant Implications:</vt:lpstr>
      <vt:lpstr>Version Control Evidence:</vt:lpstr>
      <vt:lpstr>Final Discussion:</vt:lpstr>
      <vt:lpstr>Evidence of meeting PEP8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Jireh Tseng</cp:lastModifiedBy>
  <cp:revision>120</cp:revision>
  <dcterms:created xsi:type="dcterms:W3CDTF">2020-03-13T23:52:53Z</dcterms:created>
  <dcterms:modified xsi:type="dcterms:W3CDTF">2022-05-09T21:32:37Z</dcterms:modified>
</cp:coreProperties>
</file>