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305" r:id="rId15"/>
    <p:sldId id="306" r:id="rId16"/>
    <p:sldId id="283" r:id="rId17"/>
    <p:sldId id="304" r:id="rId18"/>
    <p:sldId id="284" r:id="rId19"/>
    <p:sldId id="285" r:id="rId20"/>
    <p:sldId id="286" r:id="rId21"/>
    <p:sldId id="307" r:id="rId22"/>
    <p:sldId id="288" r:id="rId23"/>
    <p:sldId id="308" r:id="rId24"/>
    <p:sldId id="309" r:id="rId25"/>
    <p:sldId id="310" r:id="rId26"/>
    <p:sldId id="311" r:id="rId27"/>
    <p:sldId id="290" r:id="rId28"/>
    <p:sldId id="294" r:id="rId29"/>
    <p:sldId id="295" r:id="rId30"/>
    <p:sldId id="296" r:id="rId31"/>
    <p:sldId id="299" r:id="rId32"/>
    <p:sldId id="297" r:id="rId33"/>
    <p:sldId id="300" r:id="rId34"/>
    <p:sldId id="298" r:id="rId35"/>
    <p:sldId id="301" r:id="rId36"/>
    <p:sldId id="270" r:id="rId37"/>
    <p:sldId id="261" r:id="rId38"/>
    <p:sldId id="266"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DAC0E-9B55-446C-854B-59BF7CB03B46}" v="86" dt="2022-05-18T01:52:09.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8D1866DC-1F92-1CB0-4066-D969899A2B78}"/>
    <pc:docChg chg="modSld">
      <pc:chgData name="Jireh Tseng" userId="S::tsengj@middleton.school.nz::eefb979d-fc0d-4dd5-ae9a-91b2ece0a753" providerId="AD" clId="Web-{8D1866DC-1F92-1CB0-4066-D969899A2B78}" dt="2022-05-04T01:43:48.477" v="146" actId="1076"/>
      <pc:docMkLst>
        <pc:docMk/>
      </pc:docMkLst>
      <pc:sldChg chg="addSp modSp">
        <pc:chgData name="Jireh Tseng" userId="S::tsengj@middleton.school.nz::eefb979d-fc0d-4dd5-ae9a-91b2ece0a753" providerId="AD" clId="Web-{8D1866DC-1F92-1CB0-4066-D969899A2B78}" dt="2022-05-04T01:34:51.353" v="1" actId="1076"/>
        <pc:sldMkLst>
          <pc:docMk/>
          <pc:sldMk cId="3760331451" sldId="260"/>
        </pc:sldMkLst>
        <pc:spChg chg="add mod">
          <ac:chgData name="Jireh Tseng" userId="S::tsengj@middleton.school.nz::eefb979d-fc0d-4dd5-ae9a-91b2ece0a753" providerId="AD" clId="Web-{8D1866DC-1F92-1CB0-4066-D969899A2B78}" dt="2022-05-04T01:34:51.353" v="1" actId="1076"/>
          <ac:spMkLst>
            <pc:docMk/>
            <pc:sldMk cId="3760331451" sldId="260"/>
            <ac:spMk id="3" creationId="{C4D12EBA-1761-5A9C-FBA4-482A1C0B8694}"/>
          </ac:spMkLst>
        </pc:spChg>
      </pc:sldChg>
      <pc:sldChg chg="addSp modSp">
        <pc:chgData name="Jireh Tseng" userId="S::tsengj@middleton.school.nz::eefb979d-fc0d-4dd5-ae9a-91b2ece0a753" providerId="AD" clId="Web-{8D1866DC-1F92-1CB0-4066-D969899A2B78}" dt="2022-05-04T01:43:48.477" v="146" actId="1076"/>
        <pc:sldMkLst>
          <pc:docMk/>
          <pc:sldMk cId="1732950584" sldId="281"/>
        </pc:sldMkLst>
        <pc:spChg chg="add mod">
          <ac:chgData name="Jireh Tseng" userId="S::tsengj@middleton.school.nz::eefb979d-fc0d-4dd5-ae9a-91b2ece0a753" providerId="AD" clId="Web-{8D1866DC-1F92-1CB0-4066-D969899A2B78}" dt="2022-05-04T01:43:48.477" v="146" actId="1076"/>
          <ac:spMkLst>
            <pc:docMk/>
            <pc:sldMk cId="1732950584" sldId="281"/>
            <ac:spMk id="2" creationId="{A049592B-FA6B-6741-CAF5-FDA005492C6B}"/>
          </ac:spMkLst>
        </pc:spChg>
        <pc:spChg chg="mod">
          <ac:chgData name="Jireh Tseng" userId="S::tsengj@middleton.school.nz::eefb979d-fc0d-4dd5-ae9a-91b2ece0a753" providerId="AD" clId="Web-{8D1866DC-1F92-1CB0-4066-D969899A2B78}" dt="2022-05-04T01:35:53.464" v="15" actId="20577"/>
          <ac:spMkLst>
            <pc:docMk/>
            <pc:sldMk cId="1732950584" sldId="281"/>
            <ac:spMk id="86" creationId="{00000000-0000-0000-0000-000000000000}"/>
          </ac:spMkLst>
        </pc:sp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427EC4C-938F-CEFB-1DE3-DC4C55162615}"/>
    <pc:docChg chg="modSld">
      <pc:chgData name="Jireh Tseng" userId="S::tsengj@middleton.school.nz::eefb979d-fc0d-4dd5-ae9a-91b2ece0a753" providerId="AD" clId="Web-{C427EC4C-938F-CEFB-1DE3-DC4C55162615}" dt="2022-05-05T02:10:44.983" v="450" actId="20577"/>
      <pc:docMkLst>
        <pc:docMk/>
      </pc:docMkLst>
      <pc:sldChg chg="modSp">
        <pc:chgData name="Jireh Tseng" userId="S::tsengj@middleton.school.nz::eefb979d-fc0d-4dd5-ae9a-91b2ece0a753" providerId="AD" clId="Web-{C427EC4C-938F-CEFB-1DE3-DC4C55162615}" dt="2022-05-05T02:10:44.983" v="450" actId="20577"/>
        <pc:sldMkLst>
          <pc:docMk/>
          <pc:sldMk cId="3838895173" sldId="258"/>
        </pc:sldMkLst>
        <pc:spChg chg="mod">
          <ac:chgData name="Jireh Tseng" userId="S::tsengj@middleton.school.nz::eefb979d-fc0d-4dd5-ae9a-91b2ece0a753" providerId="AD" clId="Web-{C427EC4C-938F-CEFB-1DE3-DC4C55162615}" dt="2022-05-05T02:10:44.983" v="450" actId="20577"/>
          <ac:spMkLst>
            <pc:docMk/>
            <pc:sldMk cId="3838895173" sldId="258"/>
            <ac:spMk id="2" creationId="{0D168B5A-EFF4-4803-8DA6-5994B306EBAF}"/>
          </ac:spMkLst>
        </pc:spChg>
        <pc:spChg chg="mod">
          <ac:chgData name="Jireh Tseng" userId="S::tsengj@middleton.school.nz::eefb979d-fc0d-4dd5-ae9a-91b2ece0a753" providerId="AD" clId="Web-{C427EC4C-938F-CEFB-1DE3-DC4C55162615}" dt="2022-05-05T00:38:31.454" v="447" actId="20577"/>
          <ac:spMkLst>
            <pc:docMk/>
            <pc:sldMk cId="3838895173" sldId="258"/>
            <ac:spMk id="4" creationId="{F7FB308A-232B-4B31-A59D-BD561ECFBE8B}"/>
          </ac:spMkLst>
        </pc:spChg>
      </pc:sldChg>
      <pc:sldChg chg="addSp modSp">
        <pc:chgData name="Jireh Tseng" userId="S::tsengj@middleton.school.nz::eefb979d-fc0d-4dd5-ae9a-91b2ece0a753" providerId="AD" clId="Web-{C427EC4C-938F-CEFB-1DE3-DC4C55162615}" dt="2022-05-05T00:38:09.344" v="445" actId="20577"/>
        <pc:sldMkLst>
          <pc:docMk/>
          <pc:sldMk cId="1732950584" sldId="281"/>
        </pc:sldMkLst>
        <pc:spChg chg="mod">
          <ac:chgData name="Jireh Tseng" userId="S::tsengj@middleton.school.nz::eefb979d-fc0d-4dd5-ae9a-91b2ece0a753" providerId="AD" clId="Web-{C427EC4C-938F-CEFB-1DE3-DC4C55162615}" dt="2022-05-05T00:38:09.344" v="445" actId="20577"/>
          <ac:spMkLst>
            <pc:docMk/>
            <pc:sldMk cId="1732950584" sldId="281"/>
            <ac:spMk id="2" creationId="{A049592B-FA6B-6741-CAF5-FDA005492C6B}"/>
          </ac:spMkLst>
        </pc:spChg>
        <pc:picChg chg="add mod">
          <ac:chgData name="Jireh Tseng" userId="S::tsengj@middleton.school.nz::eefb979d-fc0d-4dd5-ae9a-91b2ece0a753" providerId="AD" clId="Web-{C427EC4C-938F-CEFB-1DE3-DC4C55162615}" dt="2022-05-05T00:28:27.186" v="382" actId="1076"/>
          <ac:picMkLst>
            <pc:docMk/>
            <pc:sldMk cId="1732950584" sldId="281"/>
            <ac:picMk id="3" creationId="{5637524A-0934-725D-BFCD-66AF1F36C1B5}"/>
          </ac:picMkLst>
        </pc:picChg>
      </pc:sldChg>
      <pc:sldChg chg="addSp modSp">
        <pc:chgData name="Jireh Tseng" userId="S::tsengj@middleton.school.nz::eefb979d-fc0d-4dd5-ae9a-91b2ece0a753" providerId="AD" clId="Web-{C427EC4C-938F-CEFB-1DE3-DC4C55162615}" dt="2022-05-05T00:29:00.968" v="410"/>
        <pc:sldMkLst>
          <pc:docMk/>
          <pc:sldMk cId="3778962545" sldId="282"/>
        </pc:sldMkLst>
        <pc:spChg chg="add mod">
          <ac:chgData name="Jireh Tseng" userId="S::tsengj@middleton.school.nz::eefb979d-fc0d-4dd5-ae9a-91b2ece0a753" providerId="AD" clId="Web-{C427EC4C-938F-CEFB-1DE3-DC4C55162615}" dt="2022-05-05T00:28:42.187" v="384" actId="1076"/>
          <ac:spMkLst>
            <pc:docMk/>
            <pc:sldMk cId="3778962545" sldId="282"/>
            <ac:spMk id="2" creationId="{287D648C-5976-1610-3FA0-AEF117B27B93}"/>
          </ac:spMkLst>
        </pc:spChg>
        <pc:spChg chg="mod">
          <ac:chgData name="Jireh Tseng" userId="S::tsengj@middleton.school.nz::eefb979d-fc0d-4dd5-ae9a-91b2ece0a753" providerId="AD" clId="Web-{C427EC4C-938F-CEFB-1DE3-DC4C55162615}" dt="2022-05-05T00:11:55.470" v="378" actId="20577"/>
          <ac:spMkLst>
            <pc:docMk/>
            <pc:sldMk cId="3778962545" sldId="282"/>
            <ac:spMk id="91" creationId="{00000000-0000-0000-0000-000000000000}"/>
          </ac:spMkLst>
        </pc:spChg>
        <pc:graphicFrameChg chg="mod modGraphic">
          <ac:chgData name="Jireh Tseng" userId="S::tsengj@middleton.school.nz::eefb979d-fc0d-4dd5-ae9a-91b2ece0a753" providerId="AD" clId="Web-{C427EC4C-938F-CEFB-1DE3-DC4C55162615}" dt="2022-05-05T00:29:00.968" v="410"/>
          <ac:graphicFrameMkLst>
            <pc:docMk/>
            <pc:sldMk cId="3778962545" sldId="282"/>
            <ac:graphicFrameMk id="92" creationId="{00000000-0000-0000-0000-000000000000}"/>
          </ac:graphicFrameMkLst>
        </pc:graphicFrameChg>
      </pc:sldChg>
      <pc:sldChg chg="addSp delSp modSp">
        <pc:chgData name="Jireh Tseng" userId="S::tsengj@middleton.school.nz::eefb979d-fc0d-4dd5-ae9a-91b2ece0a753" providerId="AD" clId="Web-{C427EC4C-938F-CEFB-1DE3-DC4C55162615}" dt="2022-05-05T00:30:16.424" v="424" actId="1076"/>
        <pc:sldMkLst>
          <pc:docMk/>
          <pc:sldMk cId="2568554082" sldId="283"/>
        </pc:sldMkLst>
        <pc:spChg chg="mod">
          <ac:chgData name="Jireh Tseng" userId="S::tsengj@middleton.school.nz::eefb979d-fc0d-4dd5-ae9a-91b2ece0a753" providerId="AD" clId="Web-{C427EC4C-938F-CEFB-1DE3-DC4C55162615}" dt="2022-05-05T00:30:16.424" v="424" actId="1076"/>
          <ac:spMkLst>
            <pc:docMk/>
            <pc:sldMk cId="2568554082" sldId="283"/>
            <ac:spMk id="3" creationId="{6BE7D083-107B-9598-9BED-5E001A7543AF}"/>
          </ac:spMkLst>
        </pc:spChg>
        <pc:spChg chg="mod">
          <ac:chgData name="Jireh Tseng" userId="S::tsengj@middleton.school.nz::eefb979d-fc0d-4dd5-ae9a-91b2ece0a753" providerId="AD" clId="Web-{C427EC4C-938F-CEFB-1DE3-DC4C55162615}" dt="2022-05-05T00:30:07.111" v="423" actId="20577"/>
          <ac:spMkLst>
            <pc:docMk/>
            <pc:sldMk cId="2568554082" sldId="283"/>
            <ac:spMk id="91" creationId="{00000000-0000-0000-0000-000000000000}"/>
          </ac:spMkLst>
        </pc:spChg>
        <pc:picChg chg="del">
          <ac:chgData name="Jireh Tseng" userId="S::tsengj@middleton.school.nz::eefb979d-fc0d-4dd5-ae9a-91b2ece0a753" providerId="AD" clId="Web-{C427EC4C-938F-CEFB-1DE3-DC4C55162615}" dt="2022-05-05T00:29:14.187" v="411"/>
          <ac:picMkLst>
            <pc:docMk/>
            <pc:sldMk cId="2568554082" sldId="283"/>
            <ac:picMk id="2" creationId="{F837C40C-4306-D890-2C3D-79261A778469}"/>
          </ac:picMkLst>
        </pc:picChg>
        <pc:picChg chg="del">
          <ac:chgData name="Jireh Tseng" userId="S::tsengj@middleton.school.nz::eefb979d-fc0d-4dd5-ae9a-91b2ece0a753" providerId="AD" clId="Web-{C427EC4C-938F-CEFB-1DE3-DC4C55162615}" dt="2022-05-05T00:29:15.359" v="412"/>
          <ac:picMkLst>
            <pc:docMk/>
            <pc:sldMk cId="2568554082" sldId="283"/>
            <ac:picMk id="4" creationId="{9B6711AC-D2BC-B7C6-105F-22B6DE2DE07C}"/>
          </ac:picMkLst>
        </pc:picChg>
        <pc:picChg chg="add mod">
          <ac:chgData name="Jireh Tseng" userId="S::tsengj@middleton.school.nz::eefb979d-fc0d-4dd5-ae9a-91b2ece0a753" providerId="AD" clId="Web-{C427EC4C-938F-CEFB-1DE3-DC4C55162615}" dt="2022-05-05T00:29:59.798" v="414" actId="1076"/>
          <ac:picMkLst>
            <pc:docMk/>
            <pc:sldMk cId="2568554082" sldId="283"/>
            <ac:picMk id="5" creationId="{5B9D5457-A14E-2B54-D6C8-31D0CE122621}"/>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26:45.226" v="16"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26:45.226" v="16" actId="20577"/>
        <pc:sldMkLst>
          <pc:docMk/>
          <pc:sldMk cId="3838895173" sldId="258"/>
        </pc:sldMkLst>
        <pc:spChg chg="mod">
          <ac:chgData name="Jireh Tseng" userId="S::tsengj@middleton.school.nz::eefb979d-fc0d-4dd5-ae9a-91b2ece0a753" providerId="AD" clId="Web-{E92B7BDB-88D2-56FD-ABD2-83DA0A067A71}" dt="2022-05-02T21:26:45.226" v="16"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docChgLst>
    <pc:chgData name="Jireh Tseng" userId="S::tsengj@middleton.school.nz::eefb979d-fc0d-4dd5-ae9a-91b2ece0a753" providerId="AD" clId="Web-{79FF836F-5336-373D-FEEE-8D8299265C43}"/>
    <pc:docChg chg="modSld">
      <pc:chgData name="Jireh Tseng" userId="S::tsengj@middleton.school.nz::eefb979d-fc0d-4dd5-ae9a-91b2ece0a753" providerId="AD" clId="Web-{79FF836F-5336-373D-FEEE-8D8299265C43}" dt="2022-05-03T04:56:53.750" v="200" actId="20577"/>
      <pc:docMkLst>
        <pc:docMk/>
      </pc:docMkLst>
      <pc:sldChg chg="delSp">
        <pc:chgData name="Jireh Tseng" userId="S::tsengj@middleton.school.nz::eefb979d-fc0d-4dd5-ae9a-91b2ece0a753" providerId="AD" clId="Web-{79FF836F-5336-373D-FEEE-8D8299265C43}" dt="2022-05-03T04:56:05.015" v="199"/>
        <pc:sldMkLst>
          <pc:docMk/>
          <pc:sldMk cId="3760331451" sldId="260"/>
        </pc:sldMkLst>
        <pc:picChg chg="del">
          <ac:chgData name="Jireh Tseng" userId="S::tsengj@middleton.school.nz::eefb979d-fc0d-4dd5-ae9a-91b2ece0a753" providerId="AD" clId="Web-{79FF836F-5336-373D-FEEE-8D8299265C43}" dt="2022-05-03T04:20:39.174" v="0"/>
          <ac:picMkLst>
            <pc:docMk/>
            <pc:sldMk cId="3760331451" sldId="260"/>
            <ac:picMk id="3" creationId="{7578DF5D-5BCC-4B37-9133-7404DA9CE531}"/>
          </ac:picMkLst>
        </pc:picChg>
        <pc:picChg chg="del">
          <ac:chgData name="Jireh Tseng" userId="S::tsengj@middleton.school.nz::eefb979d-fc0d-4dd5-ae9a-91b2ece0a753" providerId="AD" clId="Web-{79FF836F-5336-373D-FEEE-8D8299265C43}" dt="2022-05-03T04:56:05.015" v="199"/>
          <ac:picMkLst>
            <pc:docMk/>
            <pc:sldMk cId="3760331451" sldId="260"/>
            <ac:picMk id="5" creationId="{DA4AF9FA-9E3C-444C-8D87-519C4FEDB3A7}"/>
          </ac:picMkLst>
        </pc:picChg>
      </pc:sldChg>
      <pc:sldChg chg="addSp delSp modSp">
        <pc:chgData name="Jireh Tseng" userId="S::tsengj@middleton.school.nz::eefb979d-fc0d-4dd5-ae9a-91b2ece0a753" providerId="AD" clId="Web-{79FF836F-5336-373D-FEEE-8D8299265C43}" dt="2022-05-03T04:49:31.817" v="62" actId="1076"/>
        <pc:sldMkLst>
          <pc:docMk/>
          <pc:sldMk cId="0" sldId="268"/>
        </pc:sldMkLst>
        <pc:spChg chg="add mod">
          <ac:chgData name="Jireh Tseng" userId="S::tsengj@middleton.school.nz::eefb979d-fc0d-4dd5-ae9a-91b2ece0a753" providerId="AD" clId="Web-{79FF836F-5336-373D-FEEE-8D8299265C43}" dt="2022-05-03T04:49:31.817" v="62" actId="1076"/>
          <ac:spMkLst>
            <pc:docMk/>
            <pc:sldMk cId="0" sldId="268"/>
            <ac:spMk id="6" creationId="{9B25511D-50ED-F38E-0FC5-F9BA20706742}"/>
          </ac:spMkLst>
        </pc:spChg>
        <pc:picChg chg="del">
          <ac:chgData name="Jireh Tseng" userId="S::tsengj@middleton.school.nz::eefb979d-fc0d-4dd5-ae9a-91b2ece0a753" providerId="AD" clId="Web-{79FF836F-5336-373D-FEEE-8D8299265C43}" dt="2022-05-03T04:33:54.746" v="21"/>
          <ac:picMkLst>
            <pc:docMk/>
            <pc:sldMk cId="0" sldId="268"/>
            <ac:picMk id="2" creationId="{6A484709-C50D-4D4E-A116-F1A8E11C293C}"/>
          </ac:picMkLst>
        </pc:picChg>
        <pc:picChg chg="add mod ord">
          <ac:chgData name="Jireh Tseng" userId="S::tsengj@middleton.school.nz::eefb979d-fc0d-4dd5-ae9a-91b2ece0a753" providerId="AD" clId="Web-{79FF836F-5336-373D-FEEE-8D8299265C43}" dt="2022-05-03T04:48:48.675" v="45" actId="1076"/>
          <ac:picMkLst>
            <pc:docMk/>
            <pc:sldMk cId="0" sldId="268"/>
            <ac:picMk id="4" creationId="{F2F882F1-599C-0034-1464-7A564C0077FA}"/>
          </ac:picMkLst>
        </pc:picChg>
      </pc:sldChg>
      <pc:sldChg chg="modSp">
        <pc:chgData name="Jireh Tseng" userId="S::tsengj@middleton.school.nz::eefb979d-fc0d-4dd5-ae9a-91b2ece0a753" providerId="AD" clId="Web-{79FF836F-5336-373D-FEEE-8D8299265C43}" dt="2022-05-03T04:55:42.045" v="198"/>
        <pc:sldMkLst>
          <pc:docMk/>
          <pc:sldMk cId="101173362" sldId="276"/>
        </pc:sldMkLst>
        <pc:graphicFrameChg chg="mod modGraphic">
          <ac:chgData name="Jireh Tseng" userId="S::tsengj@middleton.school.nz::eefb979d-fc0d-4dd5-ae9a-91b2ece0a753" providerId="AD" clId="Web-{79FF836F-5336-373D-FEEE-8D8299265C43}" dt="2022-05-03T04:55:42.045" v="198"/>
          <ac:graphicFrameMkLst>
            <pc:docMk/>
            <pc:sldMk cId="101173362" sldId="276"/>
            <ac:graphicFrameMk id="92" creationId="{00000000-0000-0000-0000-000000000000}"/>
          </ac:graphicFrameMkLst>
        </pc:graphicFrameChg>
      </pc:sldChg>
      <pc:sldChg chg="addSp delSp modSp">
        <pc:chgData name="Jireh Tseng" userId="S::tsengj@middleton.school.nz::eefb979d-fc0d-4dd5-ae9a-91b2ece0a753" providerId="AD" clId="Web-{79FF836F-5336-373D-FEEE-8D8299265C43}" dt="2022-05-03T04:29:23.833" v="17" actId="14100"/>
        <pc:sldMkLst>
          <pc:docMk/>
          <pc:sldMk cId="1175070000" sldId="277"/>
        </pc:sldMkLst>
        <pc:spChg chg="mod">
          <ac:chgData name="Jireh Tseng" userId="S::tsengj@middleton.school.nz::eefb979d-fc0d-4dd5-ae9a-91b2ece0a753" providerId="AD" clId="Web-{79FF836F-5336-373D-FEEE-8D8299265C43}" dt="2022-05-03T04:29:23.833" v="17" actId="14100"/>
          <ac:spMkLst>
            <pc:docMk/>
            <pc:sldMk cId="1175070000" sldId="277"/>
            <ac:spMk id="33" creationId="{84D46624-14F3-B1FD-29CD-2AEE950E0DAB}"/>
          </ac:spMkLst>
        </pc:spChg>
        <pc:picChg chg="del">
          <ac:chgData name="Jireh Tseng" userId="S::tsengj@middleton.school.nz::eefb979d-fc0d-4dd5-ae9a-91b2ece0a753" providerId="AD" clId="Web-{79FF836F-5336-373D-FEEE-8D8299265C43}" dt="2022-05-03T04:20:46.111" v="1"/>
          <ac:picMkLst>
            <pc:docMk/>
            <pc:sldMk cId="1175070000" sldId="277"/>
            <ac:picMk id="2" creationId="{64A1AA31-E2FE-562B-F54B-A4875C6D1BA2}"/>
          </ac:picMkLst>
        </pc:picChg>
        <pc:picChg chg="add del mod ord">
          <ac:chgData name="Jireh Tseng" userId="S::tsengj@middleton.school.nz::eefb979d-fc0d-4dd5-ae9a-91b2ece0a753" providerId="AD" clId="Web-{79FF836F-5336-373D-FEEE-8D8299265C43}" dt="2022-05-03T04:28:50.160" v="10"/>
          <ac:picMkLst>
            <pc:docMk/>
            <pc:sldMk cId="1175070000" sldId="277"/>
            <ac:picMk id="2" creationId="{E018AEA1-2B6C-C8F0-F467-DA59B1D2C3DD}"/>
          </ac:picMkLst>
        </pc:picChg>
        <pc:picChg chg="add mod ord">
          <ac:chgData name="Jireh Tseng" userId="S::tsengj@middleton.school.nz::eefb979d-fc0d-4dd5-ae9a-91b2ece0a753" providerId="AD" clId="Web-{79FF836F-5336-373D-FEEE-8D8299265C43}" dt="2022-05-03T04:29:14.973" v="16" actId="1076"/>
          <ac:picMkLst>
            <pc:docMk/>
            <pc:sldMk cId="1175070000" sldId="277"/>
            <ac:picMk id="6" creationId="{94B3899E-4040-3CC9-87FC-81E3B95B649C}"/>
          </ac:picMkLst>
        </pc:picChg>
      </pc:sldChg>
      <pc:sldChg chg="addSp delSp modSp">
        <pc:chgData name="Jireh Tseng" userId="S::tsengj@middleton.school.nz::eefb979d-fc0d-4dd5-ae9a-91b2ece0a753" providerId="AD" clId="Web-{79FF836F-5336-373D-FEEE-8D8299265C43}" dt="2022-05-03T04:55:14.951" v="196" actId="14100"/>
        <pc:sldMkLst>
          <pc:docMk/>
          <pc:sldMk cId="636464997" sldId="280"/>
        </pc:sldMkLst>
        <pc:spChg chg="mod">
          <ac:chgData name="Jireh Tseng" userId="S::tsengj@middleton.school.nz::eefb979d-fc0d-4dd5-ae9a-91b2ece0a753" providerId="AD" clId="Web-{79FF836F-5336-373D-FEEE-8D8299265C43}" dt="2022-05-03T04:53:42.042" v="178" actId="14100"/>
          <ac:spMkLst>
            <pc:docMk/>
            <pc:sldMk cId="636464997" sldId="280"/>
            <ac:spMk id="6" creationId="{3565F284-A787-F0CF-38CB-57228454B7AE}"/>
          </ac:spMkLst>
        </pc:spChg>
        <pc:spChg chg="mod">
          <ac:chgData name="Jireh Tseng" userId="S::tsengj@middleton.school.nz::eefb979d-fc0d-4dd5-ae9a-91b2ece0a753" providerId="AD" clId="Web-{79FF836F-5336-373D-FEEE-8D8299265C43}" dt="2022-05-03T04:53:53.058" v="181" actId="14100"/>
          <ac:spMkLst>
            <pc:docMk/>
            <pc:sldMk cId="636464997" sldId="280"/>
            <ac:spMk id="7" creationId="{4D103BE5-5B45-E7C9-632C-9C5FC730006D}"/>
          </ac:spMkLst>
        </pc:spChg>
        <pc:spChg chg="mod">
          <ac:chgData name="Jireh Tseng" userId="S::tsengj@middleton.school.nz::eefb979d-fc0d-4dd5-ae9a-91b2ece0a753" providerId="AD" clId="Web-{79FF836F-5336-373D-FEEE-8D8299265C43}" dt="2022-05-03T04:51:51.383" v="165" actId="14100"/>
          <ac:spMkLst>
            <pc:docMk/>
            <pc:sldMk cId="636464997" sldId="280"/>
            <ac:spMk id="11" creationId="{8B6E8C10-C976-3C2A-CBAA-F2F9C9CD6291}"/>
          </ac:spMkLst>
        </pc:spChg>
        <pc:spChg chg="mod">
          <ac:chgData name="Jireh Tseng" userId="S::tsengj@middleton.school.nz::eefb979d-fc0d-4dd5-ae9a-91b2ece0a753" providerId="AD" clId="Web-{79FF836F-5336-373D-FEEE-8D8299265C43}" dt="2022-05-03T04:51:57.618" v="167" actId="14100"/>
          <ac:spMkLst>
            <pc:docMk/>
            <pc:sldMk cId="636464997" sldId="280"/>
            <ac:spMk id="12" creationId="{E0682261-9A33-6C28-FCD4-08B28FE46CE9}"/>
          </ac:spMkLst>
        </pc:spChg>
        <pc:spChg chg="mod">
          <ac:chgData name="Jireh Tseng" userId="S::tsengj@middleton.school.nz::eefb979d-fc0d-4dd5-ae9a-91b2ece0a753" providerId="AD" clId="Web-{79FF836F-5336-373D-FEEE-8D8299265C43}" dt="2022-05-03T04:54:11.949" v="185" actId="14100"/>
          <ac:spMkLst>
            <pc:docMk/>
            <pc:sldMk cId="636464997" sldId="280"/>
            <ac:spMk id="16" creationId="{F3669E52-6F15-24F9-9B1B-2B04E5AA9525}"/>
          </ac:spMkLst>
        </pc:spChg>
        <pc:spChg chg="mod">
          <ac:chgData name="Jireh Tseng" userId="S::tsengj@middleton.school.nz::eefb979d-fc0d-4dd5-ae9a-91b2ece0a753" providerId="AD" clId="Web-{79FF836F-5336-373D-FEEE-8D8299265C43}" dt="2022-05-03T04:54:16.246" v="186" actId="14100"/>
          <ac:spMkLst>
            <pc:docMk/>
            <pc:sldMk cId="636464997" sldId="280"/>
            <ac:spMk id="17" creationId="{5A503DB2-E7D5-8AAF-3554-715479DDE452}"/>
          </ac:spMkLst>
        </pc:spChg>
        <pc:spChg chg="mod">
          <ac:chgData name="Jireh Tseng" userId="S::tsengj@middleton.school.nz::eefb979d-fc0d-4dd5-ae9a-91b2ece0a753" providerId="AD" clId="Web-{79FF836F-5336-373D-FEEE-8D8299265C43}" dt="2022-05-03T04:55:14.951" v="196" actId="14100"/>
          <ac:spMkLst>
            <pc:docMk/>
            <pc:sldMk cId="636464997" sldId="280"/>
            <ac:spMk id="18" creationId="{36AC13FC-B24D-6C72-F049-D0B8A6DCC146}"/>
          </ac:spMkLst>
        </pc:spChg>
        <pc:graphicFrameChg chg="add del mod">
          <ac:chgData name="Jireh Tseng" userId="S::tsengj@middleton.school.nz::eefb979d-fc0d-4dd5-ae9a-91b2ece0a753" providerId="AD" clId="Web-{79FF836F-5336-373D-FEEE-8D8299265C43}" dt="2022-05-03T04:50:56.600" v="123"/>
          <ac:graphicFrameMkLst>
            <pc:docMk/>
            <pc:sldMk cId="636464997" sldId="280"/>
            <ac:graphicFrameMk id="23" creationId="{96E7BE6D-F5B2-A06E-1A69-AB70AABB5884}"/>
          </ac:graphicFrameMkLst>
        </pc:graphicFrameChg>
        <pc:graphicFrameChg chg="add del mod modGraphic">
          <ac:chgData name="Jireh Tseng" userId="S::tsengj@middleton.school.nz::eefb979d-fc0d-4dd5-ae9a-91b2ece0a753" providerId="AD" clId="Web-{79FF836F-5336-373D-FEEE-8D8299265C43}" dt="2022-05-03T04:51:39.555" v="162"/>
          <ac:graphicFrameMkLst>
            <pc:docMk/>
            <pc:sldMk cId="636464997" sldId="280"/>
            <ac:graphicFrameMk id="92" creationId="{00000000-0000-0000-0000-000000000000}"/>
          </ac:graphicFrameMkLst>
        </pc:graphicFrameChg>
        <pc:picChg chg="del">
          <ac:chgData name="Jireh Tseng" userId="S::tsengj@middleton.school.nz::eefb979d-fc0d-4dd5-ae9a-91b2ece0a753" providerId="AD" clId="Web-{79FF836F-5336-373D-FEEE-8D8299265C43}" dt="2022-05-03T04:33:43.824" v="18"/>
          <ac:picMkLst>
            <pc:docMk/>
            <pc:sldMk cId="636464997" sldId="280"/>
            <ac:picMk id="2" creationId="{E234CF7E-755D-A7C1-222C-9E7262D0F15C}"/>
          </ac:picMkLst>
        </pc:picChg>
        <pc:picChg chg="del">
          <ac:chgData name="Jireh Tseng" userId="S::tsengj@middleton.school.nz::eefb979d-fc0d-4dd5-ae9a-91b2ece0a753" providerId="AD" clId="Web-{79FF836F-5336-373D-FEEE-8D8299265C43}" dt="2022-05-03T04:33:45.480" v="19"/>
          <ac:picMkLst>
            <pc:docMk/>
            <pc:sldMk cId="636464997" sldId="280"/>
            <ac:picMk id="3" creationId="{3E21A60A-1E62-9B76-5D91-CDCC9DCF57CB}"/>
          </ac:picMkLst>
        </pc:picChg>
        <pc:picChg chg="add del mod ord">
          <ac:chgData name="Jireh Tseng" userId="S::tsengj@middleton.school.nz::eefb979d-fc0d-4dd5-ae9a-91b2ece0a753" providerId="AD" clId="Web-{79FF836F-5336-373D-FEEE-8D8299265C43}" dt="2022-05-03T04:52:01.244" v="168"/>
          <ac:picMkLst>
            <pc:docMk/>
            <pc:sldMk cId="636464997" sldId="280"/>
            <ac:picMk id="9" creationId="{A85D5029-2492-38BB-873A-7D8749A32C08}"/>
          </ac:picMkLst>
        </pc:picChg>
        <pc:picChg chg="add del mod ord">
          <ac:chgData name="Jireh Tseng" userId="S::tsengj@middleton.school.nz::eefb979d-fc0d-4dd5-ae9a-91b2ece0a753" providerId="AD" clId="Web-{79FF836F-5336-373D-FEEE-8D8299265C43}" dt="2022-05-03T04:54:21.028" v="187"/>
          <ac:picMkLst>
            <pc:docMk/>
            <pc:sldMk cId="636464997" sldId="280"/>
            <ac:picMk id="21" creationId="{067AAB1A-20E2-A203-F47B-D339B4C9197A}"/>
          </ac:picMkLst>
        </pc:picChg>
        <pc:picChg chg="add mod ord">
          <ac:chgData name="Jireh Tseng" userId="S::tsengj@middleton.school.nz::eefb979d-fc0d-4dd5-ae9a-91b2ece0a753" providerId="AD" clId="Web-{79FF836F-5336-373D-FEEE-8D8299265C43}" dt="2022-05-03T04:53:32.058" v="176" actId="1076"/>
          <ac:picMkLst>
            <pc:docMk/>
            <pc:sldMk cId="636464997" sldId="280"/>
            <ac:picMk id="24" creationId="{A5674F0D-17A3-9C38-AF46-C03ECE3FC649}"/>
          </ac:picMkLst>
        </pc:picChg>
        <pc:picChg chg="add mod ord">
          <ac:chgData name="Jireh Tseng" userId="S::tsengj@middleton.school.nz::eefb979d-fc0d-4dd5-ae9a-91b2ece0a753" providerId="AD" clId="Web-{79FF836F-5336-373D-FEEE-8D8299265C43}" dt="2022-05-03T04:55:11.091" v="195" actId="1076"/>
          <ac:picMkLst>
            <pc:docMk/>
            <pc:sldMk cId="636464997" sldId="280"/>
            <ac:picMk id="25" creationId="{5B77AB6A-DB68-B7C8-9464-470AA11FD2FA}"/>
          </ac:picMkLst>
        </pc:picChg>
        <pc:cxnChg chg="mod">
          <ac:chgData name="Jireh Tseng" userId="S::tsengj@middleton.school.nz::eefb979d-fc0d-4dd5-ae9a-91b2ece0a753" providerId="AD" clId="Web-{79FF836F-5336-373D-FEEE-8D8299265C43}" dt="2022-05-03T04:53:47.324" v="179" actId="14100"/>
          <ac:cxnSpMkLst>
            <pc:docMk/>
            <pc:sldMk cId="636464997" sldId="280"/>
            <ac:cxnSpMk id="4" creationId="{FAFED4A7-A9B5-30E7-CED5-2F7F88B17EE4}"/>
          </ac:cxnSpMkLst>
        </pc:cxnChg>
        <pc:cxnChg chg="mod">
          <ac:chgData name="Jireh Tseng" userId="S::tsengj@middleton.school.nz::eefb979d-fc0d-4dd5-ae9a-91b2ece0a753" providerId="AD" clId="Web-{79FF836F-5336-373D-FEEE-8D8299265C43}" dt="2022-05-03T04:53:56.230" v="182" actId="14100"/>
          <ac:cxnSpMkLst>
            <pc:docMk/>
            <pc:sldMk cId="636464997" sldId="280"/>
            <ac:cxnSpMk id="10" creationId="{2178EA7A-8C3A-4C7F-F939-A728F5155991}"/>
          </ac:cxnSpMkLst>
        </pc:cxnChg>
        <pc:cxnChg chg="mod">
          <ac:chgData name="Jireh Tseng" userId="S::tsengj@middleton.school.nz::eefb979d-fc0d-4dd5-ae9a-91b2ece0a753" providerId="AD" clId="Web-{79FF836F-5336-373D-FEEE-8D8299265C43}" dt="2022-05-03T04:51:48.711" v="164" actId="14100"/>
          <ac:cxnSpMkLst>
            <pc:docMk/>
            <pc:sldMk cId="636464997" sldId="280"/>
            <ac:cxnSpMk id="14" creationId="{331DC64A-26E8-3D90-483D-1C11673842EC}"/>
          </ac:cxnSpMkLst>
        </pc:cxnChg>
        <pc:cxnChg chg="mod">
          <ac:chgData name="Jireh Tseng" userId="S::tsengj@middleton.school.nz::eefb979d-fc0d-4dd5-ae9a-91b2ece0a753" providerId="AD" clId="Web-{79FF836F-5336-373D-FEEE-8D8299265C43}" dt="2022-05-03T04:54:08.918" v="184" actId="14100"/>
          <ac:cxnSpMkLst>
            <pc:docMk/>
            <pc:sldMk cId="636464997" sldId="280"/>
            <ac:cxnSpMk id="19" creationId="{522FD415-D4BA-8CEB-3E62-366A39E04169}"/>
          </ac:cxnSpMkLst>
        </pc:cxnChg>
        <pc:cxnChg chg="mod">
          <ac:chgData name="Jireh Tseng" userId="S::tsengj@middleton.school.nz::eefb979d-fc0d-4dd5-ae9a-91b2ece0a753" providerId="AD" clId="Web-{79FF836F-5336-373D-FEEE-8D8299265C43}" dt="2022-05-03T04:54:46.278" v="189" actId="14100"/>
          <ac:cxnSpMkLst>
            <pc:docMk/>
            <pc:sldMk cId="636464997" sldId="280"/>
            <ac:cxnSpMk id="20" creationId="{28E3688F-F336-9BF4-617B-B203A30F20ED}"/>
          </ac:cxnSpMkLst>
        </pc:cxnChg>
      </pc:sldChg>
      <pc:sldChg chg="delSp modSp">
        <pc:chgData name="Jireh Tseng" userId="S::tsengj@middleton.school.nz::eefb979d-fc0d-4dd5-ae9a-91b2ece0a753" providerId="AD" clId="Web-{79FF836F-5336-373D-FEEE-8D8299265C43}" dt="2022-05-03T04:56:53.750" v="200" actId="20577"/>
        <pc:sldMkLst>
          <pc:docMk/>
          <pc:sldMk cId="1732950584" sldId="281"/>
        </pc:sldMkLst>
        <pc:spChg chg="mod">
          <ac:chgData name="Jireh Tseng" userId="S::tsengj@middleton.school.nz::eefb979d-fc0d-4dd5-ae9a-91b2ece0a753" providerId="AD" clId="Web-{79FF836F-5336-373D-FEEE-8D8299265C43}" dt="2022-05-03T04:56:53.750" v="200" actId="20577"/>
          <ac:spMkLst>
            <pc:docMk/>
            <pc:sldMk cId="1732950584" sldId="281"/>
            <ac:spMk id="86" creationId="{00000000-0000-0000-0000-000000000000}"/>
          </ac:spMkLst>
        </pc:spChg>
        <pc:picChg chg="del">
          <ac:chgData name="Jireh Tseng" userId="S::tsengj@middleton.school.nz::eefb979d-fc0d-4dd5-ae9a-91b2ece0a753" providerId="AD" clId="Web-{79FF836F-5336-373D-FEEE-8D8299265C43}" dt="2022-05-03T04:33:49.605" v="20"/>
          <ac:picMkLst>
            <pc:docMk/>
            <pc:sldMk cId="1732950584" sldId="281"/>
            <ac:picMk id="4" creationId="{E5C81E07-4E1E-4823-E30E-0F12B7098C51}"/>
          </ac:picMkLst>
        </pc:picChg>
      </pc:sldChg>
    </pc:docChg>
  </pc:docChgLst>
  <pc:docChgLst>
    <pc:chgData name="Jireh Tseng" userId="eefb979d-fc0d-4dd5-ae9a-91b2ece0a753" providerId="ADAL" clId="{F3FDAC0E-9B55-446C-854B-59BF7CB03B46}"/>
    <pc:docChg chg="undo custSel addSld delSld modSld sldOrd">
      <pc:chgData name="Jireh Tseng" userId="eefb979d-fc0d-4dd5-ae9a-91b2ece0a753" providerId="ADAL" clId="{F3FDAC0E-9B55-446C-854B-59BF7CB03B46}" dt="2022-05-18T01:53:08.810" v="5362" actId="1076"/>
      <pc:docMkLst>
        <pc:docMk/>
      </pc:docMkLst>
      <pc:sldChg chg="modSp mod">
        <pc:chgData name="Jireh Tseng" userId="eefb979d-fc0d-4dd5-ae9a-91b2ece0a753" providerId="ADAL" clId="{F3FDAC0E-9B55-446C-854B-59BF7CB03B46}" dt="2022-05-11T01:37:41.522" v="1824" actId="20577"/>
        <pc:sldMkLst>
          <pc:docMk/>
          <pc:sldMk cId="2993261380" sldId="279"/>
        </pc:sldMkLst>
        <pc:spChg chg="mod">
          <ac:chgData name="Jireh Tseng" userId="eefb979d-fc0d-4dd5-ae9a-91b2ece0a753" providerId="ADAL" clId="{F3FDAC0E-9B55-446C-854B-59BF7CB03B46}" dt="2022-05-11T01:37:41.522" v="1824" actId="20577"/>
          <ac:spMkLst>
            <pc:docMk/>
            <pc:sldMk cId="2993261380" sldId="279"/>
            <ac:spMk id="91" creationId="{00000000-0000-0000-0000-000000000000}"/>
          </ac:spMkLst>
        </pc:spChg>
      </pc:sldChg>
      <pc:sldChg chg="modSp mod">
        <pc:chgData name="Jireh Tseng" userId="eefb979d-fc0d-4dd5-ae9a-91b2ece0a753" providerId="ADAL" clId="{F3FDAC0E-9B55-446C-854B-59BF7CB03B46}" dt="2022-05-11T01:37:33.235" v="1805" actId="20577"/>
        <pc:sldMkLst>
          <pc:docMk/>
          <pc:sldMk cId="636464997" sldId="280"/>
        </pc:sldMkLst>
        <pc:spChg chg="mod">
          <ac:chgData name="Jireh Tseng" userId="eefb979d-fc0d-4dd5-ae9a-91b2ece0a753" providerId="ADAL" clId="{F3FDAC0E-9B55-446C-854B-59BF7CB03B46}" dt="2022-05-11T01:37:33.235" v="1805" actId="20577"/>
          <ac:spMkLst>
            <pc:docMk/>
            <pc:sldMk cId="636464997" sldId="280"/>
            <ac:spMk id="91" creationId="{00000000-0000-0000-0000-000000000000}"/>
          </ac:spMkLst>
        </pc:spChg>
      </pc:sldChg>
      <pc:sldChg chg="addSp delSp modSp mod">
        <pc:chgData name="Jireh Tseng" userId="eefb979d-fc0d-4dd5-ae9a-91b2ece0a753" providerId="ADAL" clId="{F3FDAC0E-9B55-446C-854B-59BF7CB03B46}" dt="2022-05-09T21:26:10.851" v="1606" actId="478"/>
        <pc:sldMkLst>
          <pc:docMk/>
          <pc:sldMk cId="1732950584" sldId="281"/>
        </pc:sldMkLst>
        <pc:spChg chg="del">
          <ac:chgData name="Jireh Tseng" userId="eefb979d-fc0d-4dd5-ae9a-91b2ece0a753" providerId="ADAL" clId="{F3FDAC0E-9B55-446C-854B-59BF7CB03B46}" dt="2022-05-09T21:26:10.851" v="1606" actId="478"/>
          <ac:spMkLst>
            <pc:docMk/>
            <pc:sldMk cId="1732950584" sldId="281"/>
            <ac:spMk id="2" creationId="{A049592B-FA6B-6741-CAF5-FDA005492C6B}"/>
          </ac:spMkLst>
        </pc:spChg>
        <pc:picChg chg="del">
          <ac:chgData name="Jireh Tseng" userId="eefb979d-fc0d-4dd5-ae9a-91b2ece0a753" providerId="ADAL" clId="{F3FDAC0E-9B55-446C-854B-59BF7CB03B46}" dt="2022-05-08T23:26:32.754" v="1" actId="478"/>
          <ac:picMkLst>
            <pc:docMk/>
            <pc:sldMk cId="1732950584" sldId="281"/>
            <ac:picMk id="3" creationId="{5637524A-0934-725D-BFCD-66AF1F36C1B5}"/>
          </ac:picMkLst>
        </pc:picChg>
        <pc:picChg chg="add mod">
          <ac:chgData name="Jireh Tseng" userId="eefb979d-fc0d-4dd5-ae9a-91b2ece0a753" providerId="ADAL" clId="{F3FDAC0E-9B55-446C-854B-59BF7CB03B46}" dt="2022-05-08T23:27:08.594" v="4" actId="1076"/>
          <ac:picMkLst>
            <pc:docMk/>
            <pc:sldMk cId="1732950584" sldId="281"/>
            <ac:picMk id="5" creationId="{E28F0CE6-02A2-80E8-C747-E9C2A2D6C594}"/>
          </ac:picMkLst>
        </pc:picChg>
      </pc:sldChg>
      <pc:sldChg chg="addSp delSp modSp mod">
        <pc:chgData name="Jireh Tseng" userId="eefb979d-fc0d-4dd5-ae9a-91b2ece0a753" providerId="ADAL" clId="{F3FDAC0E-9B55-446C-854B-59BF7CB03B46}" dt="2022-05-09T21:07:20.136" v="515" actId="20577"/>
        <pc:sldMkLst>
          <pc:docMk/>
          <pc:sldMk cId="3778962545" sldId="282"/>
        </pc:sldMkLst>
        <pc:spChg chg="del">
          <ac:chgData name="Jireh Tseng" userId="eefb979d-fc0d-4dd5-ae9a-91b2ece0a753" providerId="ADAL" clId="{F3FDAC0E-9B55-446C-854B-59BF7CB03B46}" dt="2022-05-09T21:00:23.772" v="196" actId="478"/>
          <ac:spMkLst>
            <pc:docMk/>
            <pc:sldMk cId="3778962545" sldId="282"/>
            <ac:spMk id="2" creationId="{287D648C-5976-1610-3FA0-AEF117B27B93}"/>
          </ac:spMkLst>
        </pc:spChg>
        <pc:spChg chg="add mod">
          <ac:chgData name="Jireh Tseng" userId="eefb979d-fc0d-4dd5-ae9a-91b2ece0a753" providerId="ADAL" clId="{F3FDAC0E-9B55-446C-854B-59BF7CB03B46}" dt="2022-05-09T21:06:02.675" v="494" actId="20577"/>
          <ac:spMkLst>
            <pc:docMk/>
            <pc:sldMk cId="3778962545" sldId="282"/>
            <ac:spMk id="5" creationId="{2B6F785A-186D-8BA2-513F-1C7C57ECC50E}"/>
          </ac:spMkLst>
        </pc:spChg>
        <pc:graphicFrameChg chg="modGraphic">
          <ac:chgData name="Jireh Tseng" userId="eefb979d-fc0d-4dd5-ae9a-91b2ece0a753" providerId="ADAL" clId="{F3FDAC0E-9B55-446C-854B-59BF7CB03B46}" dt="2022-05-09T21:07:20.136" v="515" actId="20577"/>
          <ac:graphicFrameMkLst>
            <pc:docMk/>
            <pc:sldMk cId="3778962545" sldId="282"/>
            <ac:graphicFrameMk id="92" creationId="{00000000-0000-0000-0000-000000000000}"/>
          </ac:graphicFrameMkLst>
        </pc:graphicFrameChg>
      </pc:sldChg>
      <pc:sldChg chg="addSp delSp modSp mod">
        <pc:chgData name="Jireh Tseng" userId="eefb979d-fc0d-4dd5-ae9a-91b2ece0a753" providerId="ADAL" clId="{F3FDAC0E-9B55-446C-854B-59BF7CB03B46}" dt="2022-05-09T21:15:03.849" v="643" actId="1076"/>
        <pc:sldMkLst>
          <pc:docMk/>
          <pc:sldMk cId="2568554082" sldId="283"/>
        </pc:sldMkLst>
        <pc:spChg chg="mod">
          <ac:chgData name="Jireh Tseng" userId="eefb979d-fc0d-4dd5-ae9a-91b2ece0a753" providerId="ADAL" clId="{F3FDAC0E-9B55-446C-854B-59BF7CB03B46}" dt="2022-05-09T21:01:25.056" v="214" actId="1076"/>
          <ac:spMkLst>
            <pc:docMk/>
            <pc:sldMk cId="2568554082" sldId="283"/>
            <ac:spMk id="3" creationId="{6BE7D083-107B-9598-9BED-5E001A7543AF}"/>
          </ac:spMkLst>
        </pc:spChg>
        <pc:spChg chg="add mod">
          <ac:chgData name="Jireh Tseng" userId="eefb979d-fc0d-4dd5-ae9a-91b2ece0a753" providerId="ADAL" clId="{F3FDAC0E-9B55-446C-854B-59BF7CB03B46}" dt="2022-05-09T21:03:00.477" v="318" actId="1076"/>
          <ac:spMkLst>
            <pc:docMk/>
            <pc:sldMk cId="2568554082" sldId="283"/>
            <ac:spMk id="22" creationId="{7457AB83-395C-9A79-EA12-CE122EDDD7E4}"/>
          </ac:spMkLst>
        </pc:spChg>
        <pc:spChg chg="add mod">
          <ac:chgData name="Jireh Tseng" userId="eefb979d-fc0d-4dd5-ae9a-91b2ece0a753" providerId="ADAL" clId="{F3FDAC0E-9B55-446C-854B-59BF7CB03B46}" dt="2022-05-09T21:03:16.621" v="324" actId="1076"/>
          <ac:spMkLst>
            <pc:docMk/>
            <pc:sldMk cId="2568554082" sldId="283"/>
            <ac:spMk id="23" creationId="{71F8A1D9-9781-C01B-7237-80964ECC78EF}"/>
          </ac:spMkLst>
        </pc:spChg>
        <pc:spChg chg="add mod">
          <ac:chgData name="Jireh Tseng" userId="eefb979d-fc0d-4dd5-ae9a-91b2ece0a753" providerId="ADAL" clId="{F3FDAC0E-9B55-446C-854B-59BF7CB03B46}" dt="2022-05-09T21:03:28.033" v="327" actId="14100"/>
          <ac:spMkLst>
            <pc:docMk/>
            <pc:sldMk cId="2568554082" sldId="283"/>
            <ac:spMk id="24" creationId="{4D6A558B-C73D-72EE-FAEF-32F8C2A01048}"/>
          </ac:spMkLst>
        </pc:spChg>
        <pc:spChg chg="add del mod">
          <ac:chgData name="Jireh Tseng" userId="eefb979d-fc0d-4dd5-ae9a-91b2ece0a753" providerId="ADAL" clId="{F3FDAC0E-9B55-446C-854B-59BF7CB03B46}" dt="2022-05-09T21:03:35.148" v="329" actId="478"/>
          <ac:spMkLst>
            <pc:docMk/>
            <pc:sldMk cId="2568554082" sldId="283"/>
            <ac:spMk id="25" creationId="{C15547BB-71D8-4F6A-0829-4ADAFB728427}"/>
          </ac:spMkLst>
        </pc:spChg>
        <pc:spChg chg="add mod">
          <ac:chgData name="Jireh Tseng" userId="eefb979d-fc0d-4dd5-ae9a-91b2ece0a753" providerId="ADAL" clId="{F3FDAC0E-9B55-446C-854B-59BF7CB03B46}" dt="2022-05-09T21:03:50.444" v="331" actId="1076"/>
          <ac:spMkLst>
            <pc:docMk/>
            <pc:sldMk cId="2568554082" sldId="283"/>
            <ac:spMk id="26" creationId="{573A0DE3-CBBF-E186-7A3D-804F4597496C}"/>
          </ac:spMkLst>
        </pc:spChg>
        <pc:spChg chg="add mod">
          <ac:chgData name="Jireh Tseng" userId="eefb979d-fc0d-4dd5-ae9a-91b2ece0a753" providerId="ADAL" clId="{F3FDAC0E-9B55-446C-854B-59BF7CB03B46}" dt="2022-05-09T21:03:55.611" v="333" actId="1076"/>
          <ac:spMkLst>
            <pc:docMk/>
            <pc:sldMk cId="2568554082" sldId="283"/>
            <ac:spMk id="27" creationId="{25A33C74-46D6-4C83-ABC8-F88193BFCC64}"/>
          </ac:spMkLst>
        </pc:spChg>
        <pc:spChg chg="add mod">
          <ac:chgData name="Jireh Tseng" userId="eefb979d-fc0d-4dd5-ae9a-91b2ece0a753" providerId="ADAL" clId="{F3FDAC0E-9B55-446C-854B-59BF7CB03B46}" dt="2022-05-09T21:04:25.469" v="337" actId="1076"/>
          <ac:spMkLst>
            <pc:docMk/>
            <pc:sldMk cId="2568554082" sldId="283"/>
            <ac:spMk id="28" creationId="{05FDEE1E-2922-79D8-9713-CACD4CB982B5}"/>
          </ac:spMkLst>
        </pc:spChg>
        <pc:spChg chg="add mod">
          <ac:chgData name="Jireh Tseng" userId="eefb979d-fc0d-4dd5-ae9a-91b2ece0a753" providerId="ADAL" clId="{F3FDAC0E-9B55-446C-854B-59BF7CB03B46}" dt="2022-05-09T21:04:36.662" v="340" actId="1076"/>
          <ac:spMkLst>
            <pc:docMk/>
            <pc:sldMk cId="2568554082" sldId="283"/>
            <ac:spMk id="29" creationId="{4F2B74BA-8A72-BCDB-1BC6-0AC2C307B293}"/>
          </ac:spMkLst>
        </pc:spChg>
        <pc:spChg chg="add mod">
          <ac:chgData name="Jireh Tseng" userId="eefb979d-fc0d-4dd5-ae9a-91b2ece0a753" providerId="ADAL" clId="{F3FDAC0E-9B55-446C-854B-59BF7CB03B46}" dt="2022-05-09T21:07:51.297" v="531" actId="14100"/>
          <ac:spMkLst>
            <pc:docMk/>
            <pc:sldMk cId="2568554082" sldId="283"/>
            <ac:spMk id="53" creationId="{94B511B7-50F8-1DC6-A687-A4038DCDF7B1}"/>
          </ac:spMkLst>
        </pc:spChg>
        <pc:spChg chg="add mod">
          <ac:chgData name="Jireh Tseng" userId="eefb979d-fc0d-4dd5-ae9a-91b2ece0a753" providerId="ADAL" clId="{F3FDAC0E-9B55-446C-854B-59BF7CB03B46}" dt="2022-05-09T21:08:07.833" v="536" actId="1076"/>
          <ac:spMkLst>
            <pc:docMk/>
            <pc:sldMk cId="2568554082" sldId="283"/>
            <ac:spMk id="54" creationId="{F090E697-1F54-6228-70D9-38640AD6063A}"/>
          </ac:spMkLst>
        </pc:spChg>
        <pc:spChg chg="add mod">
          <ac:chgData name="Jireh Tseng" userId="eefb979d-fc0d-4dd5-ae9a-91b2ece0a753" providerId="ADAL" clId="{F3FDAC0E-9B55-446C-854B-59BF7CB03B46}" dt="2022-05-09T21:08:20.757" v="541" actId="1076"/>
          <ac:spMkLst>
            <pc:docMk/>
            <pc:sldMk cId="2568554082" sldId="283"/>
            <ac:spMk id="55" creationId="{F633D771-CA90-A613-6112-CF26009E1150}"/>
          </ac:spMkLst>
        </pc:spChg>
        <pc:spChg chg="add mod">
          <ac:chgData name="Jireh Tseng" userId="eefb979d-fc0d-4dd5-ae9a-91b2ece0a753" providerId="ADAL" clId="{F3FDAC0E-9B55-446C-854B-59BF7CB03B46}" dt="2022-05-09T21:09:55.906" v="545" actId="1076"/>
          <ac:spMkLst>
            <pc:docMk/>
            <pc:sldMk cId="2568554082" sldId="283"/>
            <ac:spMk id="56" creationId="{C5213351-0DF5-23B5-51FA-8A2DF5307B24}"/>
          </ac:spMkLst>
        </pc:spChg>
        <pc:spChg chg="add mod">
          <ac:chgData name="Jireh Tseng" userId="eefb979d-fc0d-4dd5-ae9a-91b2ece0a753" providerId="ADAL" clId="{F3FDAC0E-9B55-446C-854B-59BF7CB03B46}" dt="2022-05-09T21:10:13.656" v="549" actId="1076"/>
          <ac:spMkLst>
            <pc:docMk/>
            <pc:sldMk cId="2568554082" sldId="283"/>
            <ac:spMk id="57" creationId="{1CA2E640-23A2-DAF3-F022-D1F021246B36}"/>
          </ac:spMkLst>
        </pc:spChg>
        <pc:spChg chg="add mod">
          <ac:chgData name="Jireh Tseng" userId="eefb979d-fc0d-4dd5-ae9a-91b2ece0a753" providerId="ADAL" clId="{F3FDAC0E-9B55-446C-854B-59BF7CB03B46}" dt="2022-05-09T21:10:24.848" v="552" actId="14100"/>
          <ac:spMkLst>
            <pc:docMk/>
            <pc:sldMk cId="2568554082" sldId="283"/>
            <ac:spMk id="58" creationId="{4630D791-CB22-342B-E990-B0A23F743693}"/>
          </ac:spMkLst>
        </pc:spChg>
        <pc:spChg chg="add del mod">
          <ac:chgData name="Jireh Tseng" userId="eefb979d-fc0d-4dd5-ae9a-91b2ece0a753" providerId="ADAL" clId="{F3FDAC0E-9B55-446C-854B-59BF7CB03B46}" dt="2022-05-09T21:10:27.788" v="554" actId="478"/>
          <ac:spMkLst>
            <pc:docMk/>
            <pc:sldMk cId="2568554082" sldId="283"/>
            <ac:spMk id="59" creationId="{51282726-E527-A1B0-09F1-499EBFCF127A}"/>
          </ac:spMkLst>
        </pc:spChg>
        <pc:spChg chg="add mod">
          <ac:chgData name="Jireh Tseng" userId="eefb979d-fc0d-4dd5-ae9a-91b2ece0a753" providerId="ADAL" clId="{F3FDAC0E-9B55-446C-854B-59BF7CB03B46}" dt="2022-05-09T21:10:39.477" v="558" actId="1076"/>
          <ac:spMkLst>
            <pc:docMk/>
            <pc:sldMk cId="2568554082" sldId="283"/>
            <ac:spMk id="60" creationId="{591E7022-0A1D-B032-61A5-3B9D25D3140B}"/>
          </ac:spMkLst>
        </pc:spChg>
        <pc:spChg chg="add mod">
          <ac:chgData name="Jireh Tseng" userId="eefb979d-fc0d-4dd5-ae9a-91b2ece0a753" providerId="ADAL" clId="{F3FDAC0E-9B55-446C-854B-59BF7CB03B46}" dt="2022-05-09T21:13:33.847" v="602" actId="208"/>
          <ac:spMkLst>
            <pc:docMk/>
            <pc:sldMk cId="2568554082" sldId="283"/>
            <ac:spMk id="84" creationId="{192C5B72-D45A-CD19-6BD2-AFDFFFFF63F7}"/>
          </ac:spMkLst>
        </pc:spChg>
        <pc:spChg chg="add mod">
          <ac:chgData name="Jireh Tseng" userId="eefb979d-fc0d-4dd5-ae9a-91b2ece0a753" providerId="ADAL" clId="{F3FDAC0E-9B55-446C-854B-59BF7CB03B46}" dt="2022-05-09T21:13:39.899" v="605" actId="14100"/>
          <ac:spMkLst>
            <pc:docMk/>
            <pc:sldMk cId="2568554082" sldId="283"/>
            <ac:spMk id="85" creationId="{909FCDF6-BDAC-307B-E53C-69ACDBD0F022}"/>
          </ac:spMkLst>
        </pc:spChg>
        <pc:spChg chg="add mod">
          <ac:chgData name="Jireh Tseng" userId="eefb979d-fc0d-4dd5-ae9a-91b2ece0a753" providerId="ADAL" clId="{F3FDAC0E-9B55-446C-854B-59BF7CB03B46}" dt="2022-05-09T21:13:51.234" v="610" actId="14100"/>
          <ac:spMkLst>
            <pc:docMk/>
            <pc:sldMk cId="2568554082" sldId="283"/>
            <ac:spMk id="86" creationId="{E01D38CB-901B-8FF0-6B37-4C4C2BFE3D5C}"/>
          </ac:spMkLst>
        </pc:spChg>
        <pc:spChg chg="add mod">
          <ac:chgData name="Jireh Tseng" userId="eefb979d-fc0d-4dd5-ae9a-91b2ece0a753" providerId="ADAL" clId="{F3FDAC0E-9B55-446C-854B-59BF7CB03B46}" dt="2022-05-09T21:13:55.403" v="612" actId="1076"/>
          <ac:spMkLst>
            <pc:docMk/>
            <pc:sldMk cId="2568554082" sldId="283"/>
            <ac:spMk id="87" creationId="{CDCEDD63-473A-4559-93F3-FE6103AD6D24}"/>
          </ac:spMkLst>
        </pc:spChg>
        <pc:spChg chg="add mod">
          <ac:chgData name="Jireh Tseng" userId="eefb979d-fc0d-4dd5-ae9a-91b2ece0a753" providerId="ADAL" clId="{F3FDAC0E-9B55-446C-854B-59BF7CB03B46}" dt="2022-05-09T21:14:00.476" v="615" actId="14100"/>
          <ac:spMkLst>
            <pc:docMk/>
            <pc:sldMk cId="2568554082" sldId="283"/>
            <ac:spMk id="88" creationId="{0860D838-424D-1459-E813-957E9A700719}"/>
          </ac:spMkLst>
        </pc:spChg>
        <pc:spChg chg="add mod">
          <ac:chgData name="Jireh Tseng" userId="eefb979d-fc0d-4dd5-ae9a-91b2ece0a753" providerId="ADAL" clId="{F3FDAC0E-9B55-446C-854B-59BF7CB03B46}" dt="2022-05-09T21:14:03.636" v="617" actId="1076"/>
          <ac:spMkLst>
            <pc:docMk/>
            <pc:sldMk cId="2568554082" sldId="283"/>
            <ac:spMk id="89" creationId="{05AFF137-BAEC-C9F2-49BA-C6FB10DEFD28}"/>
          </ac:spMkLst>
        </pc:spChg>
        <pc:spChg chg="add mod">
          <ac:chgData name="Jireh Tseng" userId="eefb979d-fc0d-4dd5-ae9a-91b2ece0a753" providerId="ADAL" clId="{F3FDAC0E-9B55-446C-854B-59BF7CB03B46}" dt="2022-05-09T21:14:10.401" v="619" actId="1076"/>
          <ac:spMkLst>
            <pc:docMk/>
            <pc:sldMk cId="2568554082" sldId="283"/>
            <ac:spMk id="90" creationId="{4208E962-D6F6-8D91-B2B0-A2C7DF4BDC0E}"/>
          </ac:spMkLst>
        </pc:spChg>
        <pc:spChg chg="add mod">
          <ac:chgData name="Jireh Tseng" userId="eefb979d-fc0d-4dd5-ae9a-91b2ece0a753" providerId="ADAL" clId="{F3FDAC0E-9B55-446C-854B-59BF7CB03B46}" dt="2022-05-09T21:14:32.970" v="627" actId="208"/>
          <ac:spMkLst>
            <pc:docMk/>
            <pc:sldMk cId="2568554082" sldId="283"/>
            <ac:spMk id="92" creationId="{A18E4C5B-8F46-1033-0845-1940360F4103}"/>
          </ac:spMkLst>
        </pc:spChg>
        <pc:spChg chg="add mod">
          <ac:chgData name="Jireh Tseng" userId="eefb979d-fc0d-4dd5-ae9a-91b2ece0a753" providerId="ADAL" clId="{F3FDAC0E-9B55-446C-854B-59BF7CB03B46}" dt="2022-05-09T21:14:40.466" v="631" actId="14100"/>
          <ac:spMkLst>
            <pc:docMk/>
            <pc:sldMk cId="2568554082" sldId="283"/>
            <ac:spMk id="93" creationId="{CF0F1776-C851-99DD-1ED3-52E83A7B7B99}"/>
          </ac:spMkLst>
        </pc:spChg>
        <pc:spChg chg="add mod">
          <ac:chgData name="Jireh Tseng" userId="eefb979d-fc0d-4dd5-ae9a-91b2ece0a753" providerId="ADAL" clId="{F3FDAC0E-9B55-446C-854B-59BF7CB03B46}" dt="2022-05-09T21:14:46.395" v="634" actId="14100"/>
          <ac:spMkLst>
            <pc:docMk/>
            <pc:sldMk cId="2568554082" sldId="283"/>
            <ac:spMk id="94" creationId="{2AFFB431-6CC6-25CE-AFBC-208567A387B5}"/>
          </ac:spMkLst>
        </pc:spChg>
        <pc:spChg chg="add mod">
          <ac:chgData name="Jireh Tseng" userId="eefb979d-fc0d-4dd5-ae9a-91b2ece0a753" providerId="ADAL" clId="{F3FDAC0E-9B55-446C-854B-59BF7CB03B46}" dt="2022-05-09T21:14:50.194" v="636" actId="1076"/>
          <ac:spMkLst>
            <pc:docMk/>
            <pc:sldMk cId="2568554082" sldId="283"/>
            <ac:spMk id="95" creationId="{76FFA852-4384-5EC3-8766-30813E5E0246}"/>
          </ac:spMkLst>
        </pc:spChg>
        <pc:spChg chg="add mod">
          <ac:chgData name="Jireh Tseng" userId="eefb979d-fc0d-4dd5-ae9a-91b2ece0a753" providerId="ADAL" clId="{F3FDAC0E-9B55-446C-854B-59BF7CB03B46}" dt="2022-05-09T21:14:54.456" v="639" actId="14100"/>
          <ac:spMkLst>
            <pc:docMk/>
            <pc:sldMk cId="2568554082" sldId="283"/>
            <ac:spMk id="96" creationId="{9F90A3C0-08B2-B9D4-0DE1-6A1B6C9B45D2}"/>
          </ac:spMkLst>
        </pc:spChg>
        <pc:spChg chg="add mod">
          <ac:chgData name="Jireh Tseng" userId="eefb979d-fc0d-4dd5-ae9a-91b2ece0a753" providerId="ADAL" clId="{F3FDAC0E-9B55-446C-854B-59BF7CB03B46}" dt="2022-05-09T21:15:03.849" v="643" actId="1076"/>
          <ac:spMkLst>
            <pc:docMk/>
            <pc:sldMk cId="2568554082" sldId="283"/>
            <ac:spMk id="97" creationId="{06EED220-BA0B-2AB3-F470-FDACCD481CB7}"/>
          </ac:spMkLst>
        </pc:spChg>
        <pc:graphicFrameChg chg="add mod modGraphic">
          <ac:chgData name="Jireh Tseng" userId="eefb979d-fc0d-4dd5-ae9a-91b2ece0a753" providerId="ADAL" clId="{F3FDAC0E-9B55-446C-854B-59BF7CB03B46}" dt="2022-05-09T21:07:24.529" v="527" actId="20577"/>
          <ac:graphicFrameMkLst>
            <pc:docMk/>
            <pc:sldMk cId="2568554082" sldId="283"/>
            <ac:graphicFrameMk id="20" creationId="{166300A7-C40F-A0AA-7B3B-A32DFCB82E93}"/>
          </ac:graphicFrameMkLst>
        </pc:graphicFrameChg>
        <pc:picChg chg="add del mod">
          <ac:chgData name="Jireh Tseng" userId="eefb979d-fc0d-4dd5-ae9a-91b2ece0a753" providerId="ADAL" clId="{F3FDAC0E-9B55-446C-854B-59BF7CB03B46}" dt="2022-05-09T20:45:14.598" v="51" actId="478"/>
          <ac:picMkLst>
            <pc:docMk/>
            <pc:sldMk cId="2568554082" sldId="283"/>
            <ac:picMk id="4" creationId="{B19CBD4F-2B93-EEDD-AED1-125C355B4798}"/>
          </ac:picMkLst>
        </pc:picChg>
        <pc:picChg chg="add mod">
          <ac:chgData name="Jireh Tseng" userId="eefb979d-fc0d-4dd5-ae9a-91b2ece0a753" providerId="ADAL" clId="{F3FDAC0E-9B55-446C-854B-59BF7CB03B46}" dt="2022-05-09T21:01:32.878" v="216" actId="1076"/>
          <ac:picMkLst>
            <pc:docMk/>
            <pc:sldMk cId="2568554082" sldId="283"/>
            <ac:picMk id="5" creationId="{4242887E-E460-2289-CEB8-32964863EF04}"/>
          </ac:picMkLst>
        </pc:picChg>
        <pc:picChg chg="del">
          <ac:chgData name="Jireh Tseng" userId="eefb979d-fc0d-4dd5-ae9a-91b2ece0a753" providerId="ADAL" clId="{F3FDAC0E-9B55-446C-854B-59BF7CB03B46}" dt="2022-05-08T23:07:32.268" v="0" actId="478"/>
          <ac:picMkLst>
            <pc:docMk/>
            <pc:sldMk cId="2568554082" sldId="283"/>
            <ac:picMk id="5" creationId="{5B9D5457-A14E-2B54-D6C8-31D0CE122621}"/>
          </ac:picMkLst>
        </pc:picChg>
        <pc:picChg chg="add del">
          <ac:chgData name="Jireh Tseng" userId="eefb979d-fc0d-4dd5-ae9a-91b2ece0a753" providerId="ADAL" clId="{F3FDAC0E-9B55-446C-854B-59BF7CB03B46}" dt="2022-05-09T20:45:15.549" v="52" actId="478"/>
          <ac:picMkLst>
            <pc:docMk/>
            <pc:sldMk cId="2568554082" sldId="283"/>
            <ac:picMk id="7" creationId="{537A140B-F1C8-0A39-5D44-10A095EAC5BA}"/>
          </ac:picMkLst>
        </pc:picChg>
        <pc:picChg chg="add mod">
          <ac:chgData name="Jireh Tseng" userId="eefb979d-fc0d-4dd5-ae9a-91b2ece0a753" providerId="ADAL" clId="{F3FDAC0E-9B55-446C-854B-59BF7CB03B46}" dt="2022-05-09T21:01:01.989" v="206" actId="1076"/>
          <ac:picMkLst>
            <pc:docMk/>
            <pc:sldMk cId="2568554082" sldId="283"/>
            <ac:picMk id="8" creationId="{B7062E2E-B71C-F368-77C7-C3CF2B52EB93}"/>
          </ac:picMkLst>
        </pc:picChg>
        <pc:picChg chg="add del mod">
          <ac:chgData name="Jireh Tseng" userId="eefb979d-fc0d-4dd5-ae9a-91b2ece0a753" providerId="ADAL" clId="{F3FDAC0E-9B55-446C-854B-59BF7CB03B46}" dt="2022-05-09T20:45:16.392" v="53" actId="478"/>
          <ac:picMkLst>
            <pc:docMk/>
            <pc:sldMk cId="2568554082" sldId="283"/>
            <ac:picMk id="9" creationId="{50EE2B67-0AB1-6E25-1255-F161EB7010F5}"/>
          </ac:picMkLst>
        </pc:picChg>
        <pc:picChg chg="add del mod">
          <ac:chgData name="Jireh Tseng" userId="eefb979d-fc0d-4dd5-ae9a-91b2ece0a753" providerId="ADAL" clId="{F3FDAC0E-9B55-446C-854B-59BF7CB03B46}" dt="2022-05-09T21:00:09.361" v="189" actId="478"/>
          <ac:picMkLst>
            <pc:docMk/>
            <pc:sldMk cId="2568554082" sldId="283"/>
            <ac:picMk id="11" creationId="{9EEBCC55-7517-2D36-973B-6E9E3AD17E84}"/>
          </ac:picMkLst>
        </pc:picChg>
        <pc:picChg chg="add del mod">
          <ac:chgData name="Jireh Tseng" userId="eefb979d-fc0d-4dd5-ae9a-91b2ece0a753" providerId="ADAL" clId="{F3FDAC0E-9B55-446C-854B-59BF7CB03B46}" dt="2022-05-09T21:00:08.375" v="188" actId="478"/>
          <ac:picMkLst>
            <pc:docMk/>
            <pc:sldMk cId="2568554082" sldId="283"/>
            <ac:picMk id="13" creationId="{17E63743-6A7D-1770-09B7-FD286DCC3F06}"/>
          </ac:picMkLst>
        </pc:picChg>
        <pc:picChg chg="add del mod">
          <ac:chgData name="Jireh Tseng" userId="eefb979d-fc0d-4dd5-ae9a-91b2ece0a753" providerId="ADAL" clId="{F3FDAC0E-9B55-446C-854B-59BF7CB03B46}" dt="2022-05-09T21:00:07.364" v="187" actId="478"/>
          <ac:picMkLst>
            <pc:docMk/>
            <pc:sldMk cId="2568554082" sldId="283"/>
            <ac:picMk id="15" creationId="{3DB8E070-CB60-AF68-B279-A81AF9219F27}"/>
          </ac:picMkLst>
        </pc:picChg>
        <pc:picChg chg="add del">
          <ac:chgData name="Jireh Tseng" userId="eefb979d-fc0d-4dd5-ae9a-91b2ece0a753" providerId="ADAL" clId="{F3FDAC0E-9B55-446C-854B-59BF7CB03B46}" dt="2022-05-09T21:00:36.515" v="199" actId="478"/>
          <ac:picMkLst>
            <pc:docMk/>
            <pc:sldMk cId="2568554082" sldId="283"/>
            <ac:picMk id="17" creationId="{C9D94A7B-FC54-1AB4-3CC9-5078E6E5FA5E}"/>
          </ac:picMkLst>
        </pc:picChg>
        <pc:picChg chg="add del">
          <ac:chgData name="Jireh Tseng" userId="eefb979d-fc0d-4dd5-ae9a-91b2ece0a753" providerId="ADAL" clId="{F3FDAC0E-9B55-446C-854B-59BF7CB03B46}" dt="2022-05-09T21:00:37.804" v="201" actId="478"/>
          <ac:picMkLst>
            <pc:docMk/>
            <pc:sldMk cId="2568554082" sldId="283"/>
            <ac:picMk id="19" creationId="{1AC6339C-37B7-B578-BE9F-765EDEC72E89}"/>
          </ac:picMkLst>
        </pc:picChg>
        <pc:cxnChg chg="add del mod">
          <ac:chgData name="Jireh Tseng" userId="eefb979d-fc0d-4dd5-ae9a-91b2ece0a753" providerId="ADAL" clId="{F3FDAC0E-9B55-446C-854B-59BF7CB03B46}" dt="2022-05-09T21:13:02.285" v="591" actId="478"/>
          <ac:cxnSpMkLst>
            <pc:docMk/>
            <pc:sldMk cId="2568554082" sldId="283"/>
            <ac:cxnSpMk id="30" creationId="{A06B641C-9968-8B47-68DF-93D32ABBA348}"/>
          </ac:cxnSpMkLst>
        </pc:cxnChg>
        <pc:cxnChg chg="add del mod">
          <ac:chgData name="Jireh Tseng" userId="eefb979d-fc0d-4dd5-ae9a-91b2ece0a753" providerId="ADAL" clId="{F3FDAC0E-9B55-446C-854B-59BF7CB03B46}" dt="2022-05-09T21:13:14.023" v="597" actId="478"/>
          <ac:cxnSpMkLst>
            <pc:docMk/>
            <pc:sldMk cId="2568554082" sldId="283"/>
            <ac:cxnSpMk id="33" creationId="{05E5BDBE-B683-D66F-F8EB-E03A6BF71C11}"/>
          </ac:cxnSpMkLst>
        </pc:cxnChg>
        <pc:cxnChg chg="add del mod">
          <ac:chgData name="Jireh Tseng" userId="eefb979d-fc0d-4dd5-ae9a-91b2ece0a753" providerId="ADAL" clId="{F3FDAC0E-9B55-446C-854B-59BF7CB03B46}" dt="2022-05-09T21:13:04.460" v="592" actId="478"/>
          <ac:cxnSpMkLst>
            <pc:docMk/>
            <pc:sldMk cId="2568554082" sldId="283"/>
            <ac:cxnSpMk id="40" creationId="{4D793457-5AA2-478D-5512-BB9FCEC648FB}"/>
          </ac:cxnSpMkLst>
        </pc:cxnChg>
        <pc:cxnChg chg="add del mod">
          <ac:chgData name="Jireh Tseng" userId="eefb979d-fc0d-4dd5-ae9a-91b2ece0a753" providerId="ADAL" clId="{F3FDAC0E-9B55-446C-854B-59BF7CB03B46}" dt="2022-05-09T21:13:06.184" v="593" actId="478"/>
          <ac:cxnSpMkLst>
            <pc:docMk/>
            <pc:sldMk cId="2568554082" sldId="283"/>
            <ac:cxnSpMk id="44" creationId="{6FD0D463-6B8B-21E5-3668-85F19A04D257}"/>
          </ac:cxnSpMkLst>
        </pc:cxnChg>
        <pc:cxnChg chg="add del mod">
          <ac:chgData name="Jireh Tseng" userId="eefb979d-fc0d-4dd5-ae9a-91b2ece0a753" providerId="ADAL" clId="{F3FDAC0E-9B55-446C-854B-59BF7CB03B46}" dt="2022-05-09T21:13:01.124" v="590" actId="478"/>
          <ac:cxnSpMkLst>
            <pc:docMk/>
            <pc:sldMk cId="2568554082" sldId="283"/>
            <ac:cxnSpMk id="47" creationId="{CA818319-51EA-5BA3-72F1-73839F5AE3BA}"/>
          </ac:cxnSpMkLst>
        </pc:cxnChg>
        <pc:cxnChg chg="add del mod">
          <ac:chgData name="Jireh Tseng" userId="eefb979d-fc0d-4dd5-ae9a-91b2ece0a753" providerId="ADAL" clId="{F3FDAC0E-9B55-446C-854B-59BF7CB03B46}" dt="2022-05-09T21:12:57.354" v="587" actId="478"/>
          <ac:cxnSpMkLst>
            <pc:docMk/>
            <pc:sldMk cId="2568554082" sldId="283"/>
            <ac:cxnSpMk id="50" creationId="{9878B6BF-D073-6AED-FCC8-8433E8F6F6AC}"/>
          </ac:cxnSpMkLst>
        </pc:cxnChg>
        <pc:cxnChg chg="add del mod">
          <ac:chgData name="Jireh Tseng" userId="eefb979d-fc0d-4dd5-ae9a-91b2ece0a753" providerId="ADAL" clId="{F3FDAC0E-9B55-446C-854B-59BF7CB03B46}" dt="2022-05-09T21:13:12.636" v="596" actId="478"/>
          <ac:cxnSpMkLst>
            <pc:docMk/>
            <pc:sldMk cId="2568554082" sldId="283"/>
            <ac:cxnSpMk id="61" creationId="{EC5AEC1F-0730-ED61-5D9E-9F66237A1536}"/>
          </ac:cxnSpMkLst>
        </pc:cxnChg>
        <pc:cxnChg chg="add del mod">
          <ac:chgData name="Jireh Tseng" userId="eefb979d-fc0d-4dd5-ae9a-91b2ece0a753" providerId="ADAL" clId="{F3FDAC0E-9B55-446C-854B-59BF7CB03B46}" dt="2022-05-09T21:11:05.805" v="567" actId="478"/>
          <ac:cxnSpMkLst>
            <pc:docMk/>
            <pc:sldMk cId="2568554082" sldId="283"/>
            <ac:cxnSpMk id="65" creationId="{73A617B8-2DBD-B423-880C-91BC5893DD45}"/>
          </ac:cxnSpMkLst>
        </pc:cxnChg>
        <pc:cxnChg chg="add del mod">
          <ac:chgData name="Jireh Tseng" userId="eefb979d-fc0d-4dd5-ae9a-91b2ece0a753" providerId="ADAL" clId="{F3FDAC0E-9B55-446C-854B-59BF7CB03B46}" dt="2022-05-09T21:13:07.718" v="594" actId="478"/>
          <ac:cxnSpMkLst>
            <pc:docMk/>
            <pc:sldMk cId="2568554082" sldId="283"/>
            <ac:cxnSpMk id="69" creationId="{C0C682D6-A95E-EC62-29A5-800ECD7F35AF}"/>
          </ac:cxnSpMkLst>
        </pc:cxnChg>
        <pc:cxnChg chg="add del mod">
          <ac:chgData name="Jireh Tseng" userId="eefb979d-fc0d-4dd5-ae9a-91b2ece0a753" providerId="ADAL" clId="{F3FDAC0E-9B55-446C-854B-59BF7CB03B46}" dt="2022-05-09T21:13:10.128" v="595" actId="478"/>
          <ac:cxnSpMkLst>
            <pc:docMk/>
            <pc:sldMk cId="2568554082" sldId="283"/>
            <ac:cxnSpMk id="71" creationId="{8F438959-6E53-C401-7747-C2C5FA7A8F32}"/>
          </ac:cxnSpMkLst>
        </pc:cxnChg>
        <pc:cxnChg chg="add del mod">
          <ac:chgData name="Jireh Tseng" userId="eefb979d-fc0d-4dd5-ae9a-91b2ece0a753" providerId="ADAL" clId="{F3FDAC0E-9B55-446C-854B-59BF7CB03B46}" dt="2022-05-09T21:12:58.755" v="588" actId="478"/>
          <ac:cxnSpMkLst>
            <pc:docMk/>
            <pc:sldMk cId="2568554082" sldId="283"/>
            <ac:cxnSpMk id="74" creationId="{68136F64-BAE0-DABF-FC87-0DEC9F71EDA6}"/>
          </ac:cxnSpMkLst>
        </pc:cxnChg>
        <pc:cxnChg chg="add del mod">
          <ac:chgData name="Jireh Tseng" userId="eefb979d-fc0d-4dd5-ae9a-91b2ece0a753" providerId="ADAL" clId="{F3FDAC0E-9B55-446C-854B-59BF7CB03B46}" dt="2022-05-09T21:13:00.287" v="589" actId="478"/>
          <ac:cxnSpMkLst>
            <pc:docMk/>
            <pc:sldMk cId="2568554082" sldId="283"/>
            <ac:cxnSpMk id="77" creationId="{34BE1DA2-321C-08BA-AECC-143F2CB4F3DF}"/>
          </ac:cxnSpMkLst>
        </pc:cxnChg>
        <pc:cxnChg chg="add del mod">
          <ac:chgData name="Jireh Tseng" userId="eefb979d-fc0d-4dd5-ae9a-91b2ece0a753" providerId="ADAL" clId="{F3FDAC0E-9B55-446C-854B-59BF7CB03B46}" dt="2022-05-09T21:12:56.153" v="586" actId="478"/>
          <ac:cxnSpMkLst>
            <pc:docMk/>
            <pc:sldMk cId="2568554082" sldId="283"/>
            <ac:cxnSpMk id="81" creationId="{11884E3A-6FF1-5824-3717-18AD73009242}"/>
          </ac:cxnSpMkLst>
        </pc:cxnChg>
      </pc:sldChg>
      <pc:sldChg chg="addSp delSp modSp mod">
        <pc:chgData name="Jireh Tseng" userId="eefb979d-fc0d-4dd5-ae9a-91b2ece0a753" providerId="ADAL" clId="{F3FDAC0E-9B55-446C-854B-59BF7CB03B46}" dt="2022-05-11T01:37:25.003" v="1804" actId="20577"/>
        <pc:sldMkLst>
          <pc:docMk/>
          <pc:sldMk cId="3526152642" sldId="284"/>
        </pc:sldMkLst>
        <pc:spChg chg="add del mod">
          <ac:chgData name="Jireh Tseng" userId="eefb979d-fc0d-4dd5-ae9a-91b2ece0a753" providerId="ADAL" clId="{F3FDAC0E-9B55-446C-854B-59BF7CB03B46}" dt="2022-05-09T21:27:13.362" v="1751"/>
          <ac:spMkLst>
            <pc:docMk/>
            <pc:sldMk cId="3526152642" sldId="284"/>
            <ac:spMk id="2" creationId="{5A2E7065-DE5A-EB3F-47DD-93CD6F8A464F}"/>
          </ac:spMkLst>
        </pc:spChg>
        <pc:spChg chg="add mod">
          <ac:chgData name="Jireh Tseng" userId="eefb979d-fc0d-4dd5-ae9a-91b2ece0a753" providerId="ADAL" clId="{F3FDAC0E-9B55-446C-854B-59BF7CB03B46}" dt="2022-05-09T21:27:18.869" v="1752" actId="1076"/>
          <ac:spMkLst>
            <pc:docMk/>
            <pc:sldMk cId="3526152642" sldId="284"/>
            <ac:spMk id="3" creationId="{22E0620E-36E2-477B-6124-FF127628323F}"/>
          </ac:spMkLst>
        </pc:spChg>
        <pc:spChg chg="mod">
          <ac:chgData name="Jireh Tseng" userId="eefb979d-fc0d-4dd5-ae9a-91b2ece0a753" providerId="ADAL" clId="{F3FDAC0E-9B55-446C-854B-59BF7CB03B46}" dt="2022-05-11T01:37:25.003" v="1804" actId="20577"/>
          <ac:spMkLst>
            <pc:docMk/>
            <pc:sldMk cId="3526152642" sldId="284"/>
            <ac:spMk id="91" creationId="{00000000-0000-0000-0000-000000000000}"/>
          </ac:spMkLst>
        </pc:spChg>
        <pc:graphicFrameChg chg="modGraphic">
          <ac:chgData name="Jireh Tseng" userId="eefb979d-fc0d-4dd5-ae9a-91b2ece0a753" providerId="ADAL" clId="{F3FDAC0E-9B55-446C-854B-59BF7CB03B46}" dt="2022-05-09T21:25:59.392" v="1605" actId="20577"/>
          <ac:graphicFrameMkLst>
            <pc:docMk/>
            <pc:sldMk cId="3526152642" sldId="284"/>
            <ac:graphicFrameMk id="92" creationId="{00000000-0000-0000-0000-000000000000}"/>
          </ac:graphicFrameMkLst>
        </pc:graphicFrameChg>
      </pc:sldChg>
      <pc:sldChg chg="addSp delSp modSp mod">
        <pc:chgData name="Jireh Tseng" userId="eefb979d-fc0d-4dd5-ae9a-91b2ece0a753" providerId="ADAL" clId="{F3FDAC0E-9B55-446C-854B-59BF7CB03B46}" dt="2022-05-09T21:32:37.107" v="1780" actId="1076"/>
        <pc:sldMkLst>
          <pc:docMk/>
          <pc:sldMk cId="1883355667" sldId="285"/>
        </pc:sldMkLst>
        <pc:spChg chg="del">
          <ac:chgData name="Jireh Tseng" userId="eefb979d-fc0d-4dd5-ae9a-91b2ece0a753" providerId="ADAL" clId="{F3FDAC0E-9B55-446C-854B-59BF7CB03B46}" dt="2022-05-09T21:27:40.934" v="1754" actId="478"/>
          <ac:spMkLst>
            <pc:docMk/>
            <pc:sldMk cId="1883355667" sldId="285"/>
            <ac:spMk id="2" creationId="{9B7D0B7B-3911-1518-E332-BCC94597FAF2}"/>
          </ac:spMkLst>
        </pc:spChg>
        <pc:spChg chg="del">
          <ac:chgData name="Jireh Tseng" userId="eefb979d-fc0d-4dd5-ae9a-91b2ece0a753" providerId="ADAL" clId="{F3FDAC0E-9B55-446C-854B-59BF7CB03B46}" dt="2022-05-09T21:27:43.415" v="1755" actId="478"/>
          <ac:spMkLst>
            <pc:docMk/>
            <pc:sldMk cId="1883355667" sldId="285"/>
            <ac:spMk id="5" creationId="{642E7AA2-0784-6FAE-8C3F-5148C81FFFB3}"/>
          </ac:spMkLst>
        </pc:spChg>
        <pc:spChg chg="mod">
          <ac:chgData name="Jireh Tseng" userId="eefb979d-fc0d-4dd5-ae9a-91b2ece0a753" providerId="ADAL" clId="{F3FDAC0E-9B55-446C-854B-59BF7CB03B46}" dt="2022-05-09T21:32:00.693" v="1777" actId="20577"/>
          <ac:spMkLst>
            <pc:docMk/>
            <pc:sldMk cId="1883355667" sldId="285"/>
            <ac:spMk id="86" creationId="{00000000-0000-0000-0000-000000000000}"/>
          </ac:spMkLst>
        </pc:spChg>
        <pc:picChg chg="del">
          <ac:chgData name="Jireh Tseng" userId="eefb979d-fc0d-4dd5-ae9a-91b2ece0a753" providerId="ADAL" clId="{F3FDAC0E-9B55-446C-854B-59BF7CB03B46}" dt="2022-05-09T21:27:38.239" v="1753" actId="478"/>
          <ac:picMkLst>
            <pc:docMk/>
            <pc:sldMk cId="1883355667" sldId="285"/>
            <ac:picMk id="3" creationId="{5AF06C17-41C6-B502-64AF-F4D7024C95AB}"/>
          </ac:picMkLst>
        </pc:picChg>
        <pc:picChg chg="add mod">
          <ac:chgData name="Jireh Tseng" userId="eefb979d-fc0d-4dd5-ae9a-91b2ece0a753" providerId="ADAL" clId="{F3FDAC0E-9B55-446C-854B-59BF7CB03B46}" dt="2022-05-09T21:32:37.107" v="1780" actId="1076"/>
          <ac:picMkLst>
            <pc:docMk/>
            <pc:sldMk cId="1883355667" sldId="285"/>
            <ac:picMk id="6" creationId="{E7D42C55-6594-BA42-742C-CBFD4EF111AF}"/>
          </ac:picMkLst>
        </pc:picChg>
      </pc:sldChg>
      <pc:sldChg chg="delSp modSp mod">
        <pc:chgData name="Jireh Tseng" userId="eefb979d-fc0d-4dd5-ae9a-91b2ece0a753" providerId="ADAL" clId="{F3FDAC0E-9B55-446C-854B-59BF7CB03B46}" dt="2022-05-11T02:45:35.535" v="3045" actId="313"/>
        <pc:sldMkLst>
          <pc:docMk/>
          <pc:sldMk cId="1948546728" sldId="286"/>
        </pc:sldMkLst>
        <pc:spChg chg="del">
          <ac:chgData name="Jireh Tseng" userId="eefb979d-fc0d-4dd5-ae9a-91b2ece0a753" providerId="ADAL" clId="{F3FDAC0E-9B55-446C-854B-59BF7CB03B46}" dt="2022-05-11T02:42:03.367" v="2699" actId="478"/>
          <ac:spMkLst>
            <pc:docMk/>
            <pc:sldMk cId="1948546728" sldId="286"/>
            <ac:spMk id="3" creationId="{3FCC3670-01DB-1BA0-3833-6709A0DE08CA}"/>
          </ac:spMkLst>
        </pc:spChg>
        <pc:spChg chg="del">
          <ac:chgData name="Jireh Tseng" userId="eefb979d-fc0d-4dd5-ae9a-91b2ece0a753" providerId="ADAL" clId="{F3FDAC0E-9B55-446C-854B-59BF7CB03B46}" dt="2022-05-11T02:42:03.367" v="2699" actId="478"/>
          <ac:spMkLst>
            <pc:docMk/>
            <pc:sldMk cId="1948546728" sldId="286"/>
            <ac:spMk id="4" creationId="{725A2025-63D9-0C5C-C37D-EF6807D6D0DE}"/>
          </ac:spMkLst>
        </pc:spChg>
        <pc:spChg chg="del">
          <ac:chgData name="Jireh Tseng" userId="eefb979d-fc0d-4dd5-ae9a-91b2ece0a753" providerId="ADAL" clId="{F3FDAC0E-9B55-446C-854B-59BF7CB03B46}" dt="2022-05-11T02:42:03.367" v="2699" actId="478"/>
          <ac:spMkLst>
            <pc:docMk/>
            <pc:sldMk cId="1948546728" sldId="286"/>
            <ac:spMk id="6" creationId="{53E84D05-6AA4-7256-EC95-EBAF55445C69}"/>
          </ac:spMkLst>
        </pc:spChg>
        <pc:spChg chg="del mod">
          <ac:chgData name="Jireh Tseng" userId="eefb979d-fc0d-4dd5-ae9a-91b2ece0a753" providerId="ADAL" clId="{F3FDAC0E-9B55-446C-854B-59BF7CB03B46}" dt="2022-05-11T02:41:59.125" v="2698" actId="478"/>
          <ac:spMkLst>
            <pc:docMk/>
            <pc:sldMk cId="1948546728" sldId="286"/>
            <ac:spMk id="7" creationId="{44B60101-9F86-B903-5115-3061FB2D6536}"/>
          </ac:spMkLst>
        </pc:spChg>
        <pc:spChg chg="del">
          <ac:chgData name="Jireh Tseng" userId="eefb979d-fc0d-4dd5-ae9a-91b2ece0a753" providerId="ADAL" clId="{F3FDAC0E-9B55-446C-854B-59BF7CB03B46}" dt="2022-05-11T02:42:03.367" v="2699" actId="478"/>
          <ac:spMkLst>
            <pc:docMk/>
            <pc:sldMk cId="1948546728" sldId="286"/>
            <ac:spMk id="8" creationId="{84FC7A4C-AF25-FBAE-67A7-BE6141E6D630}"/>
          </ac:spMkLst>
        </pc:spChg>
        <pc:spChg chg="mod">
          <ac:chgData name="Jireh Tseng" userId="eefb979d-fc0d-4dd5-ae9a-91b2ece0a753" providerId="ADAL" clId="{F3FDAC0E-9B55-446C-854B-59BF7CB03B46}" dt="2022-05-11T02:41:54.931" v="2695" actId="20577"/>
          <ac:spMkLst>
            <pc:docMk/>
            <pc:sldMk cId="1948546728" sldId="286"/>
            <ac:spMk id="91" creationId="{00000000-0000-0000-0000-000000000000}"/>
          </ac:spMkLst>
        </pc:spChg>
        <pc:graphicFrameChg chg="modGraphic">
          <ac:chgData name="Jireh Tseng" userId="eefb979d-fc0d-4dd5-ae9a-91b2ece0a753" providerId="ADAL" clId="{F3FDAC0E-9B55-446C-854B-59BF7CB03B46}" dt="2022-05-11T02:45:35.535" v="3045" actId="313"/>
          <ac:graphicFrameMkLst>
            <pc:docMk/>
            <pc:sldMk cId="1948546728" sldId="286"/>
            <ac:graphicFrameMk id="92" creationId="{00000000-0000-0000-0000-000000000000}"/>
          </ac:graphicFrameMkLst>
        </pc:graphicFrameChg>
        <pc:picChg chg="del">
          <ac:chgData name="Jireh Tseng" userId="eefb979d-fc0d-4dd5-ae9a-91b2ece0a753" providerId="ADAL" clId="{F3FDAC0E-9B55-446C-854B-59BF7CB03B46}" dt="2022-05-11T02:41:57.335" v="2696" actId="478"/>
          <ac:picMkLst>
            <pc:docMk/>
            <pc:sldMk cId="1948546728" sldId="286"/>
            <ac:picMk id="2" creationId="{7BE51418-D4BA-D8BF-8352-2CFCE01BAB0C}"/>
          </ac:picMkLst>
        </pc:picChg>
      </pc:sldChg>
      <pc:sldChg chg="del">
        <pc:chgData name="Jireh Tseng" userId="eefb979d-fc0d-4dd5-ae9a-91b2ece0a753" providerId="ADAL" clId="{F3FDAC0E-9B55-446C-854B-59BF7CB03B46}" dt="2022-05-11T02:45:54.249" v="3047" actId="2696"/>
        <pc:sldMkLst>
          <pc:docMk/>
          <pc:sldMk cId="2759596377" sldId="287"/>
        </pc:sldMkLst>
      </pc:sldChg>
      <pc:sldChg chg="addSp delSp modSp mod">
        <pc:chgData name="Jireh Tseng" userId="eefb979d-fc0d-4dd5-ae9a-91b2ece0a753" providerId="ADAL" clId="{F3FDAC0E-9B55-446C-854B-59BF7CB03B46}" dt="2022-05-16T20:50:05.198" v="3343" actId="20577"/>
        <pc:sldMkLst>
          <pc:docMk/>
          <pc:sldMk cId="3742630380" sldId="288"/>
        </pc:sldMkLst>
        <pc:spChg chg="mod">
          <ac:chgData name="Jireh Tseng" userId="eefb979d-fc0d-4dd5-ae9a-91b2ece0a753" providerId="ADAL" clId="{F3FDAC0E-9B55-446C-854B-59BF7CB03B46}" dt="2022-05-16T20:49:35.185" v="3294" actId="20577"/>
          <ac:spMkLst>
            <pc:docMk/>
            <pc:sldMk cId="3742630380" sldId="288"/>
            <ac:spMk id="2" creationId="{117C7ED0-CC09-82B1-98D7-D7AC8566A02D}"/>
          </ac:spMkLst>
        </pc:spChg>
        <pc:spChg chg="del">
          <ac:chgData name="Jireh Tseng" userId="eefb979d-fc0d-4dd5-ae9a-91b2ece0a753" providerId="ADAL" clId="{F3FDAC0E-9B55-446C-854B-59BF7CB03B46}" dt="2022-05-16T20:47:27.148" v="3244" actId="478"/>
          <ac:spMkLst>
            <pc:docMk/>
            <pc:sldMk cId="3742630380" sldId="288"/>
            <ac:spMk id="4" creationId="{0676CC8F-07AC-7255-5C5C-4ABBBE9DE273}"/>
          </ac:spMkLst>
        </pc:spChg>
        <pc:spChg chg="del">
          <ac:chgData name="Jireh Tseng" userId="eefb979d-fc0d-4dd5-ae9a-91b2ece0a753" providerId="ADAL" clId="{F3FDAC0E-9B55-446C-854B-59BF7CB03B46}" dt="2022-05-16T20:47:24.531" v="3243" actId="478"/>
          <ac:spMkLst>
            <pc:docMk/>
            <pc:sldMk cId="3742630380" sldId="288"/>
            <ac:spMk id="6" creationId="{2ACA099B-D36F-17A9-F335-3BEBFD61AA03}"/>
          </ac:spMkLst>
        </pc:spChg>
        <pc:spChg chg="add mod">
          <ac:chgData name="Jireh Tseng" userId="eefb979d-fc0d-4dd5-ae9a-91b2ece0a753" providerId="ADAL" clId="{F3FDAC0E-9B55-446C-854B-59BF7CB03B46}" dt="2022-05-16T20:50:05.198" v="3343" actId="20577"/>
          <ac:spMkLst>
            <pc:docMk/>
            <pc:sldMk cId="3742630380" sldId="288"/>
            <ac:spMk id="10" creationId="{02B86F8F-9D08-DC8E-978F-76C23903CEFA}"/>
          </ac:spMkLst>
        </pc:spChg>
        <pc:picChg chg="del">
          <ac:chgData name="Jireh Tseng" userId="eefb979d-fc0d-4dd5-ae9a-91b2ece0a753" providerId="ADAL" clId="{F3FDAC0E-9B55-446C-854B-59BF7CB03B46}" dt="2022-05-16T20:47:17.814" v="3240" actId="478"/>
          <ac:picMkLst>
            <pc:docMk/>
            <pc:sldMk cId="3742630380" sldId="288"/>
            <ac:picMk id="3" creationId="{89276921-B447-1D95-4DC2-8AD1144AB121}"/>
          </ac:picMkLst>
        </pc:picChg>
        <pc:picChg chg="del">
          <ac:chgData name="Jireh Tseng" userId="eefb979d-fc0d-4dd5-ae9a-91b2ece0a753" providerId="ADAL" clId="{F3FDAC0E-9B55-446C-854B-59BF7CB03B46}" dt="2022-05-16T20:47:18.783" v="3241" actId="478"/>
          <ac:picMkLst>
            <pc:docMk/>
            <pc:sldMk cId="3742630380" sldId="288"/>
            <ac:picMk id="7" creationId="{3E3ED375-DD72-680C-8F58-70BC755CCE29}"/>
          </ac:picMkLst>
        </pc:picChg>
        <pc:picChg chg="del">
          <ac:chgData name="Jireh Tseng" userId="eefb979d-fc0d-4dd5-ae9a-91b2ece0a753" providerId="ADAL" clId="{F3FDAC0E-9B55-446C-854B-59BF7CB03B46}" dt="2022-05-16T20:47:21.665" v="3242" actId="478"/>
          <ac:picMkLst>
            <pc:docMk/>
            <pc:sldMk cId="3742630380" sldId="288"/>
            <ac:picMk id="8" creationId="{FDB2E0E9-D86D-F82F-0828-239D28074C54}"/>
          </ac:picMkLst>
        </pc:picChg>
        <pc:picChg chg="add mod">
          <ac:chgData name="Jireh Tseng" userId="eefb979d-fc0d-4dd5-ae9a-91b2ece0a753" providerId="ADAL" clId="{F3FDAC0E-9B55-446C-854B-59BF7CB03B46}" dt="2022-05-16T20:49:12.121" v="3261" actId="1076"/>
          <ac:picMkLst>
            <pc:docMk/>
            <pc:sldMk cId="3742630380" sldId="288"/>
            <ac:picMk id="9" creationId="{5641AE26-FBE3-F455-8996-698A635F5CB8}"/>
          </ac:picMkLst>
        </pc:picChg>
      </pc:sldChg>
      <pc:sldChg chg="del">
        <pc:chgData name="Jireh Tseng" userId="eefb979d-fc0d-4dd5-ae9a-91b2ece0a753" providerId="ADAL" clId="{F3FDAC0E-9B55-446C-854B-59BF7CB03B46}" dt="2022-05-16T21:18:37.519" v="4762" actId="2696"/>
        <pc:sldMkLst>
          <pc:docMk/>
          <pc:sldMk cId="1636248130" sldId="289"/>
        </pc:sldMkLst>
      </pc:sldChg>
      <pc:sldChg chg="addSp delSp modSp mod">
        <pc:chgData name="Jireh Tseng" userId="eefb979d-fc0d-4dd5-ae9a-91b2ece0a753" providerId="ADAL" clId="{F3FDAC0E-9B55-446C-854B-59BF7CB03B46}" dt="2022-05-18T01:34:37.610" v="5006" actId="1076"/>
        <pc:sldMkLst>
          <pc:docMk/>
          <pc:sldMk cId="1092323287" sldId="290"/>
        </pc:sldMkLst>
        <pc:spChg chg="del">
          <ac:chgData name="Jireh Tseng" userId="eefb979d-fc0d-4dd5-ae9a-91b2ece0a753" providerId="ADAL" clId="{F3FDAC0E-9B55-446C-854B-59BF7CB03B46}" dt="2022-05-16T21:23:37.300" v="4765" actId="478"/>
          <ac:spMkLst>
            <pc:docMk/>
            <pc:sldMk cId="1092323287" sldId="290"/>
            <ac:spMk id="5" creationId="{2013A7D0-D8CD-E2FF-240A-5E82F76B84F0}"/>
          </ac:spMkLst>
        </pc:spChg>
        <pc:spChg chg="del">
          <ac:chgData name="Jireh Tseng" userId="eefb979d-fc0d-4dd5-ae9a-91b2ece0a753" providerId="ADAL" clId="{F3FDAC0E-9B55-446C-854B-59BF7CB03B46}" dt="2022-05-16T21:23:36.247" v="4764" actId="478"/>
          <ac:spMkLst>
            <pc:docMk/>
            <pc:sldMk cId="1092323287" sldId="290"/>
            <ac:spMk id="7" creationId="{25A3D05A-97D5-9B99-AFCA-CCE9AE5DA669}"/>
          </ac:spMkLst>
        </pc:spChg>
        <pc:spChg chg="add mod">
          <ac:chgData name="Jireh Tseng" userId="eefb979d-fc0d-4dd5-ae9a-91b2ece0a753" providerId="ADAL" clId="{F3FDAC0E-9B55-446C-854B-59BF7CB03B46}" dt="2022-05-18T01:34:35.193" v="5005" actId="1076"/>
          <ac:spMkLst>
            <pc:docMk/>
            <pc:sldMk cId="1092323287" sldId="290"/>
            <ac:spMk id="8" creationId="{C33A8C42-A746-D9B4-45C0-14FC1704F64A}"/>
          </ac:spMkLst>
        </pc:spChg>
        <pc:spChg chg="mod">
          <ac:chgData name="Jireh Tseng" userId="eefb979d-fc0d-4dd5-ae9a-91b2ece0a753" providerId="ADAL" clId="{F3FDAC0E-9B55-446C-854B-59BF7CB03B46}" dt="2022-05-16T21:23:48.646" v="4811" actId="20577"/>
          <ac:spMkLst>
            <pc:docMk/>
            <pc:sldMk cId="1092323287" sldId="290"/>
            <ac:spMk id="86" creationId="{00000000-0000-0000-0000-000000000000}"/>
          </ac:spMkLst>
        </pc:spChg>
        <pc:picChg chg="del">
          <ac:chgData name="Jireh Tseng" userId="eefb979d-fc0d-4dd5-ae9a-91b2ece0a753" providerId="ADAL" clId="{F3FDAC0E-9B55-446C-854B-59BF7CB03B46}" dt="2022-05-16T21:23:34.730" v="4763" actId="478"/>
          <ac:picMkLst>
            <pc:docMk/>
            <pc:sldMk cId="1092323287" sldId="290"/>
            <ac:picMk id="2" creationId="{BCC23093-8A38-7C08-7B37-8D969267C14E}"/>
          </ac:picMkLst>
        </pc:picChg>
        <pc:picChg chg="add mod">
          <ac:chgData name="Jireh Tseng" userId="eefb979d-fc0d-4dd5-ae9a-91b2ece0a753" providerId="ADAL" clId="{F3FDAC0E-9B55-446C-854B-59BF7CB03B46}" dt="2022-05-18T01:34:37.610" v="5006" actId="1076"/>
          <ac:picMkLst>
            <pc:docMk/>
            <pc:sldMk cId="1092323287" sldId="290"/>
            <ac:picMk id="4" creationId="{067E1D4B-4401-AE3A-DA50-E717165C1982}"/>
          </ac:picMkLst>
        </pc:picChg>
      </pc:sldChg>
      <pc:sldChg chg="del">
        <pc:chgData name="Jireh Tseng" userId="eefb979d-fc0d-4dd5-ae9a-91b2ece0a753" providerId="ADAL" clId="{F3FDAC0E-9B55-446C-854B-59BF7CB03B46}" dt="2022-05-16T21:24:26.189" v="4826" actId="2696"/>
        <pc:sldMkLst>
          <pc:docMk/>
          <pc:sldMk cId="1750498182" sldId="291"/>
        </pc:sldMkLst>
      </pc:sldChg>
      <pc:sldChg chg="del">
        <pc:chgData name="Jireh Tseng" userId="eefb979d-fc0d-4dd5-ae9a-91b2ece0a753" providerId="ADAL" clId="{F3FDAC0E-9B55-446C-854B-59BF7CB03B46}" dt="2022-05-18T01:34:13.563" v="5002" actId="2696"/>
        <pc:sldMkLst>
          <pc:docMk/>
          <pc:sldMk cId="821514118" sldId="292"/>
        </pc:sldMkLst>
      </pc:sldChg>
      <pc:sldChg chg="del">
        <pc:chgData name="Jireh Tseng" userId="eefb979d-fc0d-4dd5-ae9a-91b2ece0a753" providerId="ADAL" clId="{F3FDAC0E-9B55-446C-854B-59BF7CB03B46}" dt="2022-05-18T01:34:42.431" v="5007" actId="2696"/>
        <pc:sldMkLst>
          <pc:docMk/>
          <pc:sldMk cId="248875773" sldId="293"/>
        </pc:sldMkLst>
      </pc:sldChg>
      <pc:sldChg chg="addSp modSp mod">
        <pc:chgData name="Jireh Tseng" userId="eefb979d-fc0d-4dd5-ae9a-91b2ece0a753" providerId="ADAL" clId="{F3FDAC0E-9B55-446C-854B-59BF7CB03B46}" dt="2022-05-18T01:52:25.382" v="5358" actId="1076"/>
        <pc:sldMkLst>
          <pc:docMk/>
          <pc:sldMk cId="14924585" sldId="294"/>
        </pc:sldMkLst>
        <pc:spChg chg="add mod">
          <ac:chgData name="Jireh Tseng" userId="eefb979d-fc0d-4dd5-ae9a-91b2ece0a753" providerId="ADAL" clId="{F3FDAC0E-9B55-446C-854B-59BF7CB03B46}" dt="2022-05-18T01:52:25.382" v="5358" actId="1076"/>
          <ac:spMkLst>
            <pc:docMk/>
            <pc:sldMk cId="14924585" sldId="294"/>
            <ac:spMk id="2" creationId="{A3FBB370-4769-160D-533D-07B112669358}"/>
          </ac:spMkLst>
        </pc:spChg>
        <pc:graphicFrameChg chg="mod modGraphic">
          <ac:chgData name="Jireh Tseng" userId="eefb979d-fc0d-4dd5-ae9a-91b2ece0a753" providerId="ADAL" clId="{F3FDAC0E-9B55-446C-854B-59BF7CB03B46}" dt="2022-05-18T01:52:00.616" v="5320"/>
          <ac:graphicFrameMkLst>
            <pc:docMk/>
            <pc:sldMk cId="14924585" sldId="294"/>
            <ac:graphicFrameMk id="92" creationId="{00000000-0000-0000-0000-000000000000}"/>
          </ac:graphicFrameMkLst>
        </pc:graphicFrameChg>
      </pc:sldChg>
      <pc:sldChg chg="addSp delSp modSp mod">
        <pc:chgData name="Jireh Tseng" userId="eefb979d-fc0d-4dd5-ae9a-91b2ece0a753" providerId="ADAL" clId="{F3FDAC0E-9B55-446C-854B-59BF7CB03B46}" dt="2022-05-18T01:53:08.810" v="5362" actId="1076"/>
        <pc:sldMkLst>
          <pc:docMk/>
          <pc:sldMk cId="2181879276" sldId="295"/>
        </pc:sldMkLst>
        <pc:picChg chg="del">
          <ac:chgData name="Jireh Tseng" userId="eefb979d-fc0d-4dd5-ae9a-91b2ece0a753" providerId="ADAL" clId="{F3FDAC0E-9B55-446C-854B-59BF7CB03B46}" dt="2022-05-18T01:45:41.434" v="5211" actId="478"/>
          <ac:picMkLst>
            <pc:docMk/>
            <pc:sldMk cId="2181879276" sldId="295"/>
            <ac:picMk id="3" creationId="{32005FF8-46FA-E696-97B7-3A4BE8249FC2}"/>
          </ac:picMkLst>
        </pc:picChg>
        <pc:picChg chg="add del mod">
          <ac:chgData name="Jireh Tseng" userId="eefb979d-fc0d-4dd5-ae9a-91b2ece0a753" providerId="ADAL" clId="{F3FDAC0E-9B55-446C-854B-59BF7CB03B46}" dt="2022-05-18T01:53:02.919" v="5359" actId="478"/>
          <ac:picMkLst>
            <pc:docMk/>
            <pc:sldMk cId="2181879276" sldId="295"/>
            <ac:picMk id="6" creationId="{5AAFCE95-C429-7D53-72E4-40644E4B2497}"/>
          </ac:picMkLst>
        </pc:picChg>
        <pc:picChg chg="add mod">
          <ac:chgData name="Jireh Tseng" userId="eefb979d-fc0d-4dd5-ae9a-91b2ece0a753" providerId="ADAL" clId="{F3FDAC0E-9B55-446C-854B-59BF7CB03B46}" dt="2022-05-18T01:53:08.810" v="5362" actId="1076"/>
          <ac:picMkLst>
            <pc:docMk/>
            <pc:sldMk cId="2181879276" sldId="295"/>
            <ac:picMk id="8" creationId="{E036A71B-802E-6375-6BC2-8E3992F06E05}"/>
          </ac:picMkLst>
        </pc:picChg>
      </pc:sldChg>
      <pc:sldChg chg="addSp delSp modSp add del mod">
        <pc:chgData name="Jireh Tseng" userId="eefb979d-fc0d-4dd5-ae9a-91b2ece0a753" providerId="ADAL" clId="{F3FDAC0E-9B55-446C-854B-59BF7CB03B46}" dt="2022-05-09T21:19:43.473" v="762" actId="2696"/>
        <pc:sldMkLst>
          <pc:docMk/>
          <pc:sldMk cId="108831086" sldId="303"/>
        </pc:sldMkLst>
        <pc:picChg chg="add">
          <ac:chgData name="Jireh Tseng" userId="eefb979d-fc0d-4dd5-ae9a-91b2ece0a753" providerId="ADAL" clId="{F3FDAC0E-9B55-446C-854B-59BF7CB03B46}" dt="2022-05-09T21:00:14.649" v="192" actId="22"/>
          <ac:picMkLst>
            <pc:docMk/>
            <pc:sldMk cId="108831086" sldId="303"/>
            <ac:picMk id="4" creationId="{F742FE38-4AF6-8277-BA56-DA2446774641}"/>
          </ac:picMkLst>
        </pc:picChg>
        <pc:picChg chg="del">
          <ac:chgData name="Jireh Tseng" userId="eefb979d-fc0d-4dd5-ae9a-91b2ece0a753" providerId="ADAL" clId="{F3FDAC0E-9B55-446C-854B-59BF7CB03B46}" dt="2022-05-09T21:00:11.918" v="190" actId="478"/>
          <ac:picMkLst>
            <pc:docMk/>
            <pc:sldMk cId="108831086" sldId="303"/>
            <ac:picMk id="5" creationId="{4242887E-E460-2289-CEB8-32964863EF04}"/>
          </ac:picMkLst>
        </pc:picChg>
        <pc:picChg chg="del">
          <ac:chgData name="Jireh Tseng" userId="eefb979d-fc0d-4dd5-ae9a-91b2ece0a753" providerId="ADAL" clId="{F3FDAC0E-9B55-446C-854B-59BF7CB03B46}" dt="2022-05-09T21:00:14.003" v="191" actId="478"/>
          <ac:picMkLst>
            <pc:docMk/>
            <pc:sldMk cId="108831086" sldId="303"/>
            <ac:picMk id="8" creationId="{B7062E2E-B71C-F368-77C7-C3CF2B52EB93}"/>
          </ac:picMkLst>
        </pc:picChg>
        <pc:picChg chg="mod">
          <ac:chgData name="Jireh Tseng" userId="eefb979d-fc0d-4dd5-ae9a-91b2ece0a753" providerId="ADAL" clId="{F3FDAC0E-9B55-446C-854B-59BF7CB03B46}" dt="2022-05-09T21:15:42.661" v="649" actId="14100"/>
          <ac:picMkLst>
            <pc:docMk/>
            <pc:sldMk cId="108831086" sldId="303"/>
            <ac:picMk id="11" creationId="{9EEBCC55-7517-2D36-973B-6E9E3AD17E84}"/>
          </ac:picMkLst>
        </pc:picChg>
        <pc:picChg chg="mod">
          <ac:chgData name="Jireh Tseng" userId="eefb979d-fc0d-4dd5-ae9a-91b2ece0a753" providerId="ADAL" clId="{F3FDAC0E-9B55-446C-854B-59BF7CB03B46}" dt="2022-05-09T21:00:17.184" v="194" actId="1076"/>
          <ac:picMkLst>
            <pc:docMk/>
            <pc:sldMk cId="108831086" sldId="303"/>
            <ac:picMk id="13" creationId="{17E63743-6A7D-1770-09B7-FD286DCC3F06}"/>
          </ac:picMkLst>
        </pc:picChg>
      </pc:sldChg>
      <pc:sldChg chg="addSp delSp modSp add mod">
        <pc:chgData name="Jireh Tseng" userId="eefb979d-fc0d-4dd5-ae9a-91b2ece0a753" providerId="ADAL" clId="{F3FDAC0E-9B55-446C-854B-59BF7CB03B46}" dt="2022-05-09T21:19:19.560" v="761" actId="14100"/>
        <pc:sldMkLst>
          <pc:docMk/>
          <pc:sldMk cId="3180991917" sldId="304"/>
        </pc:sldMkLst>
        <pc:spChg chg="mod">
          <ac:chgData name="Jireh Tseng" userId="eefb979d-fc0d-4dd5-ae9a-91b2ece0a753" providerId="ADAL" clId="{F3FDAC0E-9B55-446C-854B-59BF7CB03B46}" dt="2022-05-09T21:16:38.488" v="659" actId="1076"/>
          <ac:spMkLst>
            <pc:docMk/>
            <pc:sldMk cId="3180991917" sldId="304"/>
            <ac:spMk id="3" creationId="{6BE7D083-107B-9598-9BED-5E001A7543AF}"/>
          </ac:spMkLst>
        </pc:spChg>
        <pc:spChg chg="mod">
          <ac:chgData name="Jireh Tseng" userId="eefb979d-fc0d-4dd5-ae9a-91b2ece0a753" providerId="ADAL" clId="{F3FDAC0E-9B55-446C-854B-59BF7CB03B46}" dt="2022-05-09T21:17:04.354" v="663" actId="1076"/>
          <ac:spMkLst>
            <pc:docMk/>
            <pc:sldMk cId="3180991917" sldId="304"/>
            <ac:spMk id="22" creationId="{7457AB83-395C-9A79-EA12-CE122EDDD7E4}"/>
          </ac:spMkLst>
        </pc:spChg>
        <pc:spChg chg="mod">
          <ac:chgData name="Jireh Tseng" userId="eefb979d-fc0d-4dd5-ae9a-91b2ece0a753" providerId="ADAL" clId="{F3FDAC0E-9B55-446C-854B-59BF7CB03B46}" dt="2022-05-09T21:17:05.830" v="664" actId="1076"/>
          <ac:spMkLst>
            <pc:docMk/>
            <pc:sldMk cId="3180991917" sldId="304"/>
            <ac:spMk id="23" creationId="{71F8A1D9-9781-C01B-7237-80964ECC78EF}"/>
          </ac:spMkLst>
        </pc:spChg>
        <pc:spChg chg="mod">
          <ac:chgData name="Jireh Tseng" userId="eefb979d-fc0d-4dd5-ae9a-91b2ece0a753" providerId="ADAL" clId="{F3FDAC0E-9B55-446C-854B-59BF7CB03B46}" dt="2022-05-09T21:18:02.477" v="708" actId="14100"/>
          <ac:spMkLst>
            <pc:docMk/>
            <pc:sldMk cId="3180991917" sldId="304"/>
            <ac:spMk id="24" creationId="{4D6A558B-C73D-72EE-FAEF-32F8C2A01048}"/>
          </ac:spMkLst>
        </pc:spChg>
        <pc:spChg chg="mod">
          <ac:chgData name="Jireh Tseng" userId="eefb979d-fc0d-4dd5-ae9a-91b2ece0a753" providerId="ADAL" clId="{F3FDAC0E-9B55-446C-854B-59BF7CB03B46}" dt="2022-05-09T21:18:21.920" v="712" actId="14100"/>
          <ac:spMkLst>
            <pc:docMk/>
            <pc:sldMk cId="3180991917" sldId="304"/>
            <ac:spMk id="26" creationId="{573A0DE3-CBBF-E186-7A3D-804F4597496C}"/>
          </ac:spMkLst>
        </pc:spChg>
        <pc:spChg chg="mod">
          <ac:chgData name="Jireh Tseng" userId="eefb979d-fc0d-4dd5-ae9a-91b2ece0a753" providerId="ADAL" clId="{F3FDAC0E-9B55-446C-854B-59BF7CB03B46}" dt="2022-05-09T21:18:32.491" v="747" actId="14100"/>
          <ac:spMkLst>
            <pc:docMk/>
            <pc:sldMk cId="3180991917" sldId="304"/>
            <ac:spMk id="27" creationId="{25A33C74-46D6-4C83-ABC8-F88193BFCC64}"/>
          </ac:spMkLst>
        </pc:spChg>
        <pc:spChg chg="mod">
          <ac:chgData name="Jireh Tseng" userId="eefb979d-fc0d-4dd5-ae9a-91b2ece0a753" providerId="ADAL" clId="{F3FDAC0E-9B55-446C-854B-59BF7CB03B46}" dt="2022-05-09T21:18:48.700" v="749" actId="14100"/>
          <ac:spMkLst>
            <pc:docMk/>
            <pc:sldMk cId="3180991917" sldId="304"/>
            <ac:spMk id="28" creationId="{05FDEE1E-2922-79D8-9713-CACD4CB982B5}"/>
          </ac:spMkLst>
        </pc:spChg>
        <pc:spChg chg="mod">
          <ac:chgData name="Jireh Tseng" userId="eefb979d-fc0d-4dd5-ae9a-91b2ece0a753" providerId="ADAL" clId="{F3FDAC0E-9B55-446C-854B-59BF7CB03B46}" dt="2022-05-09T21:19:02.921" v="754" actId="14100"/>
          <ac:spMkLst>
            <pc:docMk/>
            <pc:sldMk cId="3180991917" sldId="304"/>
            <ac:spMk id="29" creationId="{4F2B74BA-8A72-BCDB-1BC6-0AC2C307B293}"/>
          </ac:spMkLst>
        </pc:spChg>
        <pc:spChg chg="mod">
          <ac:chgData name="Jireh Tseng" userId="eefb979d-fc0d-4dd5-ae9a-91b2ece0a753" providerId="ADAL" clId="{F3FDAC0E-9B55-446C-854B-59BF7CB03B46}" dt="2022-05-09T21:17:16.915" v="695" actId="1076"/>
          <ac:spMkLst>
            <pc:docMk/>
            <pc:sldMk cId="3180991917" sldId="304"/>
            <ac:spMk id="53" creationId="{94B511B7-50F8-1DC6-A687-A4038DCDF7B1}"/>
          </ac:spMkLst>
        </pc:spChg>
        <pc:spChg chg="mod">
          <ac:chgData name="Jireh Tseng" userId="eefb979d-fc0d-4dd5-ae9a-91b2ece0a753" providerId="ADAL" clId="{F3FDAC0E-9B55-446C-854B-59BF7CB03B46}" dt="2022-05-09T21:17:19.437" v="696" actId="1076"/>
          <ac:spMkLst>
            <pc:docMk/>
            <pc:sldMk cId="3180991917" sldId="304"/>
            <ac:spMk id="54" creationId="{F090E697-1F54-6228-70D9-38640AD6063A}"/>
          </ac:spMkLst>
        </pc:spChg>
        <pc:spChg chg="mod">
          <ac:chgData name="Jireh Tseng" userId="eefb979d-fc0d-4dd5-ae9a-91b2ece0a753" providerId="ADAL" clId="{F3FDAC0E-9B55-446C-854B-59BF7CB03B46}" dt="2022-05-09T21:18:25.572" v="714" actId="14100"/>
          <ac:spMkLst>
            <pc:docMk/>
            <pc:sldMk cId="3180991917" sldId="304"/>
            <ac:spMk id="56" creationId="{C5213351-0DF5-23B5-51FA-8A2DF5307B24}"/>
          </ac:spMkLst>
        </pc:spChg>
        <pc:spChg chg="mod">
          <ac:chgData name="Jireh Tseng" userId="eefb979d-fc0d-4dd5-ae9a-91b2ece0a753" providerId="ADAL" clId="{F3FDAC0E-9B55-446C-854B-59BF7CB03B46}" dt="2022-05-09T21:18:35.409" v="748" actId="14100"/>
          <ac:spMkLst>
            <pc:docMk/>
            <pc:sldMk cId="3180991917" sldId="304"/>
            <ac:spMk id="57" creationId="{1CA2E640-23A2-DAF3-F022-D1F021246B36}"/>
          </ac:spMkLst>
        </pc:spChg>
        <pc:spChg chg="mod">
          <ac:chgData name="Jireh Tseng" userId="eefb979d-fc0d-4dd5-ae9a-91b2ece0a753" providerId="ADAL" clId="{F3FDAC0E-9B55-446C-854B-59BF7CB03B46}" dt="2022-05-09T21:18:53.542" v="751" actId="14100"/>
          <ac:spMkLst>
            <pc:docMk/>
            <pc:sldMk cId="3180991917" sldId="304"/>
            <ac:spMk id="58" creationId="{4630D791-CB22-342B-E990-B0A23F743693}"/>
          </ac:spMkLst>
        </pc:spChg>
        <pc:spChg chg="mod">
          <ac:chgData name="Jireh Tseng" userId="eefb979d-fc0d-4dd5-ae9a-91b2ece0a753" providerId="ADAL" clId="{F3FDAC0E-9B55-446C-854B-59BF7CB03B46}" dt="2022-05-09T21:19:06.104" v="756" actId="14100"/>
          <ac:spMkLst>
            <pc:docMk/>
            <pc:sldMk cId="3180991917" sldId="304"/>
            <ac:spMk id="60" creationId="{591E7022-0A1D-B032-61A5-3B9D25D3140B}"/>
          </ac:spMkLst>
        </pc:spChg>
        <pc:spChg chg="mod">
          <ac:chgData name="Jireh Tseng" userId="eefb979d-fc0d-4dd5-ae9a-91b2ece0a753" providerId="ADAL" clId="{F3FDAC0E-9B55-446C-854B-59BF7CB03B46}" dt="2022-05-09T21:17:31.471" v="700" actId="1076"/>
          <ac:spMkLst>
            <pc:docMk/>
            <pc:sldMk cId="3180991917" sldId="304"/>
            <ac:spMk id="84" creationId="{192C5B72-D45A-CD19-6BD2-AFDFFFFF63F7}"/>
          </ac:spMkLst>
        </pc:spChg>
        <pc:spChg chg="mod">
          <ac:chgData name="Jireh Tseng" userId="eefb979d-fc0d-4dd5-ae9a-91b2ece0a753" providerId="ADAL" clId="{F3FDAC0E-9B55-446C-854B-59BF7CB03B46}" dt="2022-05-09T21:19:19.560" v="761" actId="14100"/>
          <ac:spMkLst>
            <pc:docMk/>
            <pc:sldMk cId="3180991917" sldId="304"/>
            <ac:spMk id="85" creationId="{909FCDF6-BDAC-307B-E53C-69ACDBD0F022}"/>
          </ac:spMkLst>
        </pc:spChg>
        <pc:spChg chg="mod">
          <ac:chgData name="Jireh Tseng" userId="eefb979d-fc0d-4dd5-ae9a-91b2ece0a753" providerId="ADAL" clId="{F3FDAC0E-9B55-446C-854B-59BF7CB03B46}" dt="2022-05-09T21:18:30.594" v="745" actId="20577"/>
          <ac:spMkLst>
            <pc:docMk/>
            <pc:sldMk cId="3180991917" sldId="304"/>
            <ac:spMk id="87" creationId="{CDCEDD63-473A-4559-93F3-FE6103AD6D24}"/>
          </ac:spMkLst>
        </pc:spChg>
        <pc:spChg chg="mod">
          <ac:chgData name="Jireh Tseng" userId="eefb979d-fc0d-4dd5-ae9a-91b2ece0a753" providerId="ADAL" clId="{F3FDAC0E-9B55-446C-854B-59BF7CB03B46}" dt="2022-05-09T21:18:56.845" v="753" actId="14100"/>
          <ac:spMkLst>
            <pc:docMk/>
            <pc:sldMk cId="3180991917" sldId="304"/>
            <ac:spMk id="89" creationId="{05AFF137-BAEC-C9F2-49BA-C6FB10DEFD28}"/>
          </ac:spMkLst>
        </pc:spChg>
        <pc:spChg chg="mod">
          <ac:chgData name="Jireh Tseng" userId="eefb979d-fc0d-4dd5-ae9a-91b2ece0a753" providerId="ADAL" clId="{F3FDAC0E-9B55-446C-854B-59BF7CB03B46}" dt="2022-05-09T21:19:12.188" v="760" actId="14100"/>
          <ac:spMkLst>
            <pc:docMk/>
            <pc:sldMk cId="3180991917" sldId="304"/>
            <ac:spMk id="90" creationId="{4208E962-D6F6-8D91-B2B0-A2C7DF4BDC0E}"/>
          </ac:spMkLst>
        </pc:spChg>
        <pc:spChg chg="mod">
          <ac:chgData name="Jireh Tseng" userId="eefb979d-fc0d-4dd5-ae9a-91b2ece0a753" providerId="ADAL" clId="{F3FDAC0E-9B55-446C-854B-59BF7CB03B46}" dt="2022-05-09T21:17:27.323" v="699" actId="20577"/>
          <ac:spMkLst>
            <pc:docMk/>
            <pc:sldMk cId="3180991917" sldId="304"/>
            <ac:spMk id="91" creationId="{00000000-0000-0000-0000-000000000000}"/>
          </ac:spMkLst>
        </pc:spChg>
        <pc:spChg chg="mod">
          <ac:chgData name="Jireh Tseng" userId="eefb979d-fc0d-4dd5-ae9a-91b2ece0a753" providerId="ADAL" clId="{F3FDAC0E-9B55-446C-854B-59BF7CB03B46}" dt="2022-05-09T21:17:41.569" v="703" actId="1076"/>
          <ac:spMkLst>
            <pc:docMk/>
            <pc:sldMk cId="3180991917" sldId="304"/>
            <ac:spMk id="92" creationId="{A18E4C5B-8F46-1033-0845-1940360F4103}"/>
          </ac:spMkLst>
        </pc:spChg>
        <pc:spChg chg="mod">
          <ac:chgData name="Jireh Tseng" userId="eefb979d-fc0d-4dd5-ae9a-91b2ece0a753" providerId="ADAL" clId="{F3FDAC0E-9B55-446C-854B-59BF7CB03B46}" dt="2022-05-09T21:17:38.008" v="702" actId="1076"/>
          <ac:spMkLst>
            <pc:docMk/>
            <pc:sldMk cId="3180991917" sldId="304"/>
            <ac:spMk id="93" creationId="{CF0F1776-C851-99DD-1ED3-52E83A7B7B99}"/>
          </ac:spMkLst>
        </pc:spChg>
        <pc:spChg chg="mod">
          <ac:chgData name="Jireh Tseng" userId="eefb979d-fc0d-4dd5-ae9a-91b2ece0a753" providerId="ADAL" clId="{F3FDAC0E-9B55-446C-854B-59BF7CB03B46}" dt="2022-05-09T21:18:14.561" v="710" actId="1076"/>
          <ac:spMkLst>
            <pc:docMk/>
            <pc:sldMk cId="3180991917" sldId="304"/>
            <ac:spMk id="94" creationId="{2AFFB431-6CC6-25CE-AFBC-208567A387B5}"/>
          </ac:spMkLst>
        </pc:spChg>
        <pc:graphicFrameChg chg="mod modGraphic">
          <ac:chgData name="Jireh Tseng" userId="eefb979d-fc0d-4dd5-ae9a-91b2ece0a753" providerId="ADAL" clId="{F3FDAC0E-9B55-446C-854B-59BF7CB03B46}" dt="2022-05-09T21:17:34.548" v="701" actId="1076"/>
          <ac:graphicFrameMkLst>
            <pc:docMk/>
            <pc:sldMk cId="3180991917" sldId="304"/>
            <ac:graphicFrameMk id="20" creationId="{166300A7-C40F-A0AA-7B3B-A32DFCB82E93}"/>
          </ac:graphicFrameMkLst>
        </pc:graphicFrameChg>
        <pc:picChg chg="del">
          <ac:chgData name="Jireh Tseng" userId="eefb979d-fc0d-4dd5-ae9a-91b2ece0a753" providerId="ADAL" clId="{F3FDAC0E-9B55-446C-854B-59BF7CB03B46}" dt="2022-05-09T21:15:19.035" v="645" actId="478"/>
          <ac:picMkLst>
            <pc:docMk/>
            <pc:sldMk cId="3180991917" sldId="304"/>
            <ac:picMk id="5" creationId="{4242887E-E460-2289-CEB8-32964863EF04}"/>
          </ac:picMkLst>
        </pc:picChg>
        <pc:picChg chg="del">
          <ac:chgData name="Jireh Tseng" userId="eefb979d-fc0d-4dd5-ae9a-91b2ece0a753" providerId="ADAL" clId="{F3FDAC0E-9B55-446C-854B-59BF7CB03B46}" dt="2022-05-09T21:15:20.829" v="646" actId="478"/>
          <ac:picMkLst>
            <pc:docMk/>
            <pc:sldMk cId="3180991917" sldId="304"/>
            <ac:picMk id="8" creationId="{B7062E2E-B71C-F368-77C7-C3CF2B52EB93}"/>
          </ac:picMkLst>
        </pc:picChg>
        <pc:picChg chg="add mod ord">
          <ac:chgData name="Jireh Tseng" userId="eefb979d-fc0d-4dd5-ae9a-91b2ece0a753" providerId="ADAL" clId="{F3FDAC0E-9B55-446C-854B-59BF7CB03B46}" dt="2022-05-09T21:15:59.104" v="653" actId="1076"/>
          <ac:picMkLst>
            <pc:docMk/>
            <pc:sldMk cId="3180991917" sldId="304"/>
            <ac:picMk id="34" creationId="{4A518BE9-3928-52D7-2F21-B9F1181D2094}"/>
          </ac:picMkLst>
        </pc:picChg>
        <pc:picChg chg="add mod ord">
          <ac:chgData name="Jireh Tseng" userId="eefb979d-fc0d-4dd5-ae9a-91b2ece0a753" providerId="ADAL" clId="{F3FDAC0E-9B55-446C-854B-59BF7CB03B46}" dt="2022-05-09T21:16:18.529" v="657" actId="1076"/>
          <ac:picMkLst>
            <pc:docMk/>
            <pc:sldMk cId="3180991917" sldId="304"/>
            <ac:picMk id="35" creationId="{D91E23ED-5CD2-BB16-399B-014EAB2BDD18}"/>
          </ac:picMkLst>
        </pc:picChg>
        <pc:picChg chg="add mod modCrop">
          <ac:chgData name="Jireh Tseng" userId="eefb979d-fc0d-4dd5-ae9a-91b2ece0a753" providerId="ADAL" clId="{F3FDAC0E-9B55-446C-854B-59BF7CB03B46}" dt="2022-05-09T21:17:53.170" v="706" actId="1076"/>
          <ac:picMkLst>
            <pc:docMk/>
            <pc:sldMk cId="3180991917" sldId="304"/>
            <ac:picMk id="36" creationId="{5408D7E1-B2D4-0C9C-D754-BC89C7817A4D}"/>
          </ac:picMkLst>
        </pc:picChg>
      </pc:sldChg>
      <pc:sldChg chg="addSp delSp modSp new mod ord">
        <pc:chgData name="Jireh Tseng" userId="eefb979d-fc0d-4dd5-ae9a-91b2ece0a753" providerId="ADAL" clId="{F3FDAC0E-9B55-446C-854B-59BF7CB03B46}" dt="2022-05-11T02:14:19.691" v="2306" actId="20577"/>
        <pc:sldMkLst>
          <pc:docMk/>
          <pc:sldMk cId="2089420772" sldId="305"/>
        </pc:sldMkLst>
        <pc:spChg chg="mod">
          <ac:chgData name="Jireh Tseng" userId="eefb979d-fc0d-4dd5-ae9a-91b2ece0a753" providerId="ADAL" clId="{F3FDAC0E-9B55-446C-854B-59BF7CB03B46}" dt="2022-05-11T02:02:38.970" v="1854" actId="20577"/>
          <ac:spMkLst>
            <pc:docMk/>
            <pc:sldMk cId="2089420772" sldId="305"/>
            <ac:spMk id="2" creationId="{703F2472-3D53-0559-8A1B-F50A835788EA}"/>
          </ac:spMkLst>
        </pc:spChg>
        <pc:spChg chg="del mod">
          <ac:chgData name="Jireh Tseng" userId="eefb979d-fc0d-4dd5-ae9a-91b2ece0a753" providerId="ADAL" clId="{F3FDAC0E-9B55-446C-854B-59BF7CB03B46}" dt="2022-05-11T02:05:14.868" v="1857" actId="478"/>
          <ac:spMkLst>
            <pc:docMk/>
            <pc:sldMk cId="2089420772" sldId="305"/>
            <ac:spMk id="3" creationId="{D8F5294F-0AC0-F340-8086-3685A1AEA408}"/>
          </ac:spMkLst>
        </pc:spChg>
        <pc:spChg chg="add mod">
          <ac:chgData name="Jireh Tseng" userId="eefb979d-fc0d-4dd5-ae9a-91b2ece0a753" providerId="ADAL" clId="{F3FDAC0E-9B55-446C-854B-59BF7CB03B46}" dt="2022-05-11T02:13:59.211" v="2249" actId="20577"/>
          <ac:spMkLst>
            <pc:docMk/>
            <pc:sldMk cId="2089420772" sldId="305"/>
            <ac:spMk id="8" creationId="{657D6263-2DA5-EC3B-D52E-14D4F0D8CA67}"/>
          </ac:spMkLst>
        </pc:spChg>
        <pc:spChg chg="add mod">
          <ac:chgData name="Jireh Tseng" userId="eefb979d-fc0d-4dd5-ae9a-91b2ece0a753" providerId="ADAL" clId="{F3FDAC0E-9B55-446C-854B-59BF7CB03B46}" dt="2022-05-11T02:14:19.691" v="2306" actId="20577"/>
          <ac:spMkLst>
            <pc:docMk/>
            <pc:sldMk cId="2089420772" sldId="305"/>
            <ac:spMk id="11" creationId="{43744CE3-47E8-9C9B-3E11-D37931FCC5AC}"/>
          </ac:spMkLst>
        </pc:spChg>
        <pc:spChg chg="add mod">
          <ac:chgData name="Jireh Tseng" userId="eefb979d-fc0d-4dd5-ae9a-91b2ece0a753" providerId="ADAL" clId="{F3FDAC0E-9B55-446C-854B-59BF7CB03B46}" dt="2022-05-11T02:09:13.211" v="2117" actId="14100"/>
          <ac:spMkLst>
            <pc:docMk/>
            <pc:sldMk cId="2089420772" sldId="305"/>
            <ac:spMk id="26" creationId="{F902315B-3814-4B9A-ABE3-22299569DA0E}"/>
          </ac:spMkLst>
        </pc:spChg>
        <pc:spChg chg="add mod">
          <ac:chgData name="Jireh Tseng" userId="eefb979d-fc0d-4dd5-ae9a-91b2ece0a753" providerId="ADAL" clId="{F3FDAC0E-9B55-446C-854B-59BF7CB03B46}" dt="2022-05-11T02:09:59.637" v="2127" actId="1076"/>
          <ac:spMkLst>
            <pc:docMk/>
            <pc:sldMk cId="2089420772" sldId="305"/>
            <ac:spMk id="29" creationId="{6F13BB88-DBB3-4CDB-8019-2DA3A5E70CB2}"/>
          </ac:spMkLst>
        </pc:spChg>
        <pc:spChg chg="add mod">
          <ac:chgData name="Jireh Tseng" userId="eefb979d-fc0d-4dd5-ae9a-91b2ece0a753" providerId="ADAL" clId="{F3FDAC0E-9B55-446C-854B-59BF7CB03B46}" dt="2022-05-11T02:11:46.363" v="2140" actId="14100"/>
          <ac:spMkLst>
            <pc:docMk/>
            <pc:sldMk cId="2089420772" sldId="305"/>
            <ac:spMk id="31" creationId="{2BD3FA73-10F5-433F-994E-7D42D87B1F5D}"/>
          </ac:spMkLst>
        </pc:spChg>
        <pc:spChg chg="add">
          <ac:chgData name="Jireh Tseng" userId="eefb979d-fc0d-4dd5-ae9a-91b2ece0a753" providerId="ADAL" clId="{F3FDAC0E-9B55-446C-854B-59BF7CB03B46}" dt="2022-05-11T02:11:57.235" v="2143" actId="34122"/>
          <ac:spMkLst>
            <pc:docMk/>
            <pc:sldMk cId="2089420772" sldId="305"/>
            <ac:spMk id="38" creationId="{AA42F302-6CA2-4723-9A27-9485B0E4A317}"/>
          </ac:spMkLst>
        </pc:spChg>
        <pc:picChg chg="add mod">
          <ac:chgData name="Jireh Tseng" userId="eefb979d-fc0d-4dd5-ae9a-91b2ece0a753" providerId="ADAL" clId="{F3FDAC0E-9B55-446C-854B-59BF7CB03B46}" dt="2022-05-11T02:05:22.208" v="1859" actId="1076"/>
          <ac:picMkLst>
            <pc:docMk/>
            <pc:sldMk cId="2089420772" sldId="305"/>
            <ac:picMk id="5" creationId="{4D5B5689-39E4-4B28-E81C-53A480171F83}"/>
          </ac:picMkLst>
        </pc:picChg>
        <pc:picChg chg="add mod">
          <ac:chgData name="Jireh Tseng" userId="eefb979d-fc0d-4dd5-ae9a-91b2ece0a753" providerId="ADAL" clId="{F3FDAC0E-9B55-446C-854B-59BF7CB03B46}" dt="2022-05-11T02:05:47.165" v="1863" actId="1076"/>
          <ac:picMkLst>
            <pc:docMk/>
            <pc:sldMk cId="2089420772" sldId="305"/>
            <ac:picMk id="7" creationId="{86A3E97E-52BD-8A87-3356-07B8B4C92FEA}"/>
          </ac:picMkLst>
        </pc:picChg>
        <pc:picChg chg="add del mod">
          <ac:chgData name="Jireh Tseng" userId="eefb979d-fc0d-4dd5-ae9a-91b2ece0a753" providerId="ADAL" clId="{F3FDAC0E-9B55-446C-854B-59BF7CB03B46}" dt="2022-05-11T02:10:16.491" v="2130" actId="478"/>
          <ac:picMkLst>
            <pc:docMk/>
            <pc:sldMk cId="2089420772" sldId="305"/>
            <ac:picMk id="10" creationId="{35E1FEB9-229D-C0D2-D36D-121D339CB89E}"/>
          </ac:picMkLst>
        </pc:picChg>
        <pc:picChg chg="add mod">
          <ac:chgData name="Jireh Tseng" userId="eefb979d-fc0d-4dd5-ae9a-91b2ece0a753" providerId="ADAL" clId="{F3FDAC0E-9B55-446C-854B-59BF7CB03B46}" dt="2022-05-11T02:11:02.936" v="2133" actId="1076"/>
          <ac:picMkLst>
            <pc:docMk/>
            <pc:sldMk cId="2089420772" sldId="305"/>
            <ac:picMk id="20" creationId="{A7748647-CBCC-E2E6-0ED5-497430F15676}"/>
          </ac:picMkLst>
        </pc:picChg>
        <pc:inkChg chg="add del">
          <ac:chgData name="Jireh Tseng" userId="eefb979d-fc0d-4dd5-ae9a-91b2ece0a753" providerId="ADAL" clId="{F3FDAC0E-9B55-446C-854B-59BF7CB03B46}" dt="2022-05-11T02:09:06.335" v="2114" actId="34122"/>
          <ac:inkMkLst>
            <pc:docMk/>
            <pc:sldMk cId="2089420772" sldId="305"/>
            <ac:inkMk id="12" creationId="{D77E824B-5BCE-142A-0622-0E1F084932CA}"/>
          </ac:inkMkLst>
        </pc:inkChg>
        <pc:inkChg chg="add">
          <ac:chgData name="Jireh Tseng" userId="eefb979d-fc0d-4dd5-ae9a-91b2ece0a753" providerId="ADAL" clId="{F3FDAC0E-9B55-446C-854B-59BF7CB03B46}" dt="2022-05-11T02:09:14.538" v="2118" actId="9405"/>
          <ac:inkMkLst>
            <pc:docMk/>
            <pc:sldMk cId="2089420772" sldId="305"/>
            <ac:inkMk id="13" creationId="{0A2B9D88-EB32-3723-6061-A47D17C7281B}"/>
          </ac:inkMkLst>
        </pc:inkChg>
        <pc:inkChg chg="add del">
          <ac:chgData name="Jireh Tseng" userId="eefb979d-fc0d-4dd5-ae9a-91b2ece0a753" providerId="ADAL" clId="{F3FDAC0E-9B55-446C-854B-59BF7CB03B46}" dt="2022-05-11T02:09:20.935" v="2122" actId="9405"/>
          <ac:inkMkLst>
            <pc:docMk/>
            <pc:sldMk cId="2089420772" sldId="305"/>
            <ac:inkMk id="14" creationId="{3D74971D-EB38-CD50-B7A1-C0A4D286CFC6}"/>
          </ac:inkMkLst>
        </pc:inkChg>
        <pc:inkChg chg="add del">
          <ac:chgData name="Jireh Tseng" userId="eefb979d-fc0d-4dd5-ae9a-91b2ece0a753" providerId="ADAL" clId="{F3FDAC0E-9B55-446C-854B-59BF7CB03B46}" dt="2022-05-11T02:09:20.463" v="2121" actId="9405"/>
          <ac:inkMkLst>
            <pc:docMk/>
            <pc:sldMk cId="2089420772" sldId="305"/>
            <ac:inkMk id="15" creationId="{79DABE71-7653-FF8D-1A1C-2027364A969A}"/>
          </ac:inkMkLst>
        </pc:inkChg>
        <pc:inkChg chg="add del">
          <ac:chgData name="Jireh Tseng" userId="eefb979d-fc0d-4dd5-ae9a-91b2ece0a753" providerId="ADAL" clId="{F3FDAC0E-9B55-446C-854B-59BF7CB03B46}" dt="2022-05-11T02:09:46.786" v="2124" actId="34122"/>
          <ac:inkMkLst>
            <pc:docMk/>
            <pc:sldMk cId="2089420772" sldId="305"/>
            <ac:inkMk id="16" creationId="{C2EC9AD3-0674-D12A-AB44-0F50DA364253}"/>
          </ac:inkMkLst>
        </pc:inkChg>
        <pc:inkChg chg="add del">
          <ac:chgData name="Jireh Tseng" userId="eefb979d-fc0d-4dd5-ae9a-91b2ece0a753" providerId="ADAL" clId="{F3FDAC0E-9B55-446C-854B-59BF7CB03B46}" dt="2022-05-11T02:09:51.468" v="2126" actId="9405"/>
          <ac:inkMkLst>
            <pc:docMk/>
            <pc:sldMk cId="2089420772" sldId="305"/>
            <ac:inkMk id="17" creationId="{8F4E48A0-9CEB-B85A-D5A9-EC40A05E4047}"/>
          </ac:inkMkLst>
        </pc:inkChg>
        <pc:inkChg chg="add del">
          <ac:chgData name="Jireh Tseng" userId="eefb979d-fc0d-4dd5-ae9a-91b2ece0a753" providerId="ADAL" clId="{F3FDAC0E-9B55-446C-854B-59BF7CB03B46}" dt="2022-05-11T02:10:02.184" v="2129" actId="9405"/>
          <ac:inkMkLst>
            <pc:docMk/>
            <pc:sldMk cId="2089420772" sldId="305"/>
            <ac:inkMk id="18" creationId="{C20BB983-B000-1E49-8502-9427B5AC8BB1}"/>
          </ac:inkMkLst>
        </pc:inkChg>
        <pc:inkChg chg="add del">
          <ac:chgData name="Jireh Tseng" userId="eefb979d-fc0d-4dd5-ae9a-91b2ece0a753" providerId="ADAL" clId="{F3FDAC0E-9B55-446C-854B-59BF7CB03B46}" dt="2022-05-11T02:11:29.076" v="2135" actId="34122"/>
          <ac:inkMkLst>
            <pc:docMk/>
            <pc:sldMk cId="2089420772" sldId="305"/>
            <ac:inkMk id="21" creationId="{1408890E-3407-4546-8C31-01E5EDB6905C}"/>
          </ac:inkMkLst>
        </pc:inkChg>
        <pc:inkChg chg="add del">
          <ac:chgData name="Jireh Tseng" userId="eefb979d-fc0d-4dd5-ae9a-91b2ece0a753" providerId="ADAL" clId="{F3FDAC0E-9B55-446C-854B-59BF7CB03B46}" dt="2022-05-11T02:11:57.235" v="2143" actId="34122"/>
          <ac:inkMkLst>
            <pc:docMk/>
            <pc:sldMk cId="2089420772" sldId="305"/>
            <ac:inkMk id="22" creationId="{8E60CA93-F269-9A37-A8BA-24D29F0344DD}"/>
          </ac:inkMkLst>
        </pc:inkChg>
        <pc:inkChg chg="add del">
          <ac:chgData name="Jireh Tseng" userId="eefb979d-fc0d-4dd5-ae9a-91b2ece0a753" providerId="ADAL" clId="{F3FDAC0E-9B55-446C-854B-59BF7CB03B46}" dt="2022-05-11T02:11:57.235" v="2143" actId="34122"/>
          <ac:inkMkLst>
            <pc:docMk/>
            <pc:sldMk cId="2089420772" sldId="305"/>
            <ac:inkMk id="23" creationId="{00FF67C1-298F-2D03-7021-898A2400B0A0}"/>
          </ac:inkMkLst>
        </pc:inkChg>
      </pc:sldChg>
      <pc:sldChg chg="modSp new mod">
        <pc:chgData name="Jireh Tseng" userId="eefb979d-fc0d-4dd5-ae9a-91b2ece0a753" providerId="ADAL" clId="{F3FDAC0E-9B55-446C-854B-59BF7CB03B46}" dt="2022-05-11T02:16:24.265" v="2687" actId="20577"/>
        <pc:sldMkLst>
          <pc:docMk/>
          <pc:sldMk cId="2707459782" sldId="306"/>
        </pc:sldMkLst>
        <pc:spChg chg="mod">
          <ac:chgData name="Jireh Tseng" userId="eefb979d-fc0d-4dd5-ae9a-91b2ece0a753" providerId="ADAL" clId="{F3FDAC0E-9B55-446C-854B-59BF7CB03B46}" dt="2022-05-11T02:12:59.231" v="2202" actId="255"/>
          <ac:spMkLst>
            <pc:docMk/>
            <pc:sldMk cId="2707459782" sldId="306"/>
            <ac:spMk id="2" creationId="{49FB76F6-F6ED-9B78-DFE1-76E9281E34BF}"/>
          </ac:spMkLst>
        </pc:spChg>
        <pc:spChg chg="mod">
          <ac:chgData name="Jireh Tseng" userId="eefb979d-fc0d-4dd5-ae9a-91b2ece0a753" providerId="ADAL" clId="{F3FDAC0E-9B55-446C-854B-59BF7CB03B46}" dt="2022-05-11T02:16:24.265" v="2687" actId="20577"/>
          <ac:spMkLst>
            <pc:docMk/>
            <pc:sldMk cId="2707459782" sldId="306"/>
            <ac:spMk id="3" creationId="{CEA9AFE6-9440-A9A5-AA80-A5844592A707}"/>
          </ac:spMkLst>
        </pc:spChg>
      </pc:sldChg>
      <pc:sldChg chg="addSp delSp modSp add mod">
        <pc:chgData name="Jireh Tseng" userId="eefb979d-fc0d-4dd5-ae9a-91b2ece0a753" providerId="ADAL" clId="{F3FDAC0E-9B55-446C-854B-59BF7CB03B46}" dt="2022-05-18T01:31:48.297" v="4996" actId="1076"/>
        <pc:sldMkLst>
          <pc:docMk/>
          <pc:sldMk cId="807429404" sldId="307"/>
        </pc:sldMkLst>
        <pc:spChg chg="add mod">
          <ac:chgData name="Jireh Tseng" userId="eefb979d-fc0d-4dd5-ae9a-91b2ece0a753" providerId="ADAL" clId="{F3FDAC0E-9B55-446C-854B-59BF7CB03B46}" dt="2022-05-18T01:31:48.297" v="4996" actId="1076"/>
          <ac:spMkLst>
            <pc:docMk/>
            <pc:sldMk cId="807429404" sldId="307"/>
            <ac:spMk id="2" creationId="{199C2BDA-E076-AD52-1FC8-058D3C4BA314}"/>
          </ac:spMkLst>
        </pc:spChg>
        <pc:spChg chg="add mod">
          <ac:chgData name="Jireh Tseng" userId="eefb979d-fc0d-4dd5-ae9a-91b2ece0a753" providerId="ADAL" clId="{F3FDAC0E-9B55-446C-854B-59BF7CB03B46}" dt="2022-05-11T23:26:57.511" v="3128" actId="14100"/>
          <ac:spMkLst>
            <pc:docMk/>
            <pc:sldMk cId="807429404" sldId="307"/>
            <ac:spMk id="24" creationId="{A0CE46F8-A5AB-448E-A0DE-DCE634476578}"/>
          </ac:spMkLst>
        </pc:spChg>
        <pc:spChg chg="add mod">
          <ac:chgData name="Jireh Tseng" userId="eefb979d-fc0d-4dd5-ae9a-91b2ece0a753" providerId="ADAL" clId="{F3FDAC0E-9B55-446C-854B-59BF7CB03B46}" dt="2022-05-11T23:31:18.125" v="3145" actId="14100"/>
          <ac:spMkLst>
            <pc:docMk/>
            <pc:sldMk cId="807429404" sldId="307"/>
            <ac:spMk id="25" creationId="{8E9882ED-57F4-48D4-BF5E-D6CA9E60B018}"/>
          </ac:spMkLst>
        </pc:spChg>
        <pc:spChg chg="add del">
          <ac:chgData name="Jireh Tseng" userId="eefb979d-fc0d-4dd5-ae9a-91b2ece0a753" providerId="ADAL" clId="{F3FDAC0E-9B55-446C-854B-59BF7CB03B46}" dt="2022-05-11T23:25:54.622" v="3112" actId="478"/>
          <ac:spMkLst>
            <pc:docMk/>
            <pc:sldMk cId="807429404" sldId="307"/>
            <ac:spMk id="27" creationId="{4593F46E-6A4F-4766-875C-27CD38571632}"/>
          </ac:spMkLst>
        </pc:spChg>
        <pc:spChg chg="add">
          <ac:chgData name="Jireh Tseng" userId="eefb979d-fc0d-4dd5-ae9a-91b2ece0a753" providerId="ADAL" clId="{F3FDAC0E-9B55-446C-854B-59BF7CB03B46}" dt="2022-05-11T23:25:35.435" v="3108" actId="34122"/>
          <ac:spMkLst>
            <pc:docMk/>
            <pc:sldMk cId="807429404" sldId="307"/>
            <ac:spMk id="30" creationId="{8161969E-C547-44FB-A32D-A8C50A5E2AF5}"/>
          </ac:spMkLst>
        </pc:spChg>
        <pc:spChg chg="add mod">
          <ac:chgData name="Jireh Tseng" userId="eefb979d-fc0d-4dd5-ae9a-91b2ece0a753" providerId="ADAL" clId="{F3FDAC0E-9B55-446C-854B-59BF7CB03B46}" dt="2022-05-11T23:36:06.515" v="3209" actId="14100"/>
          <ac:spMkLst>
            <pc:docMk/>
            <pc:sldMk cId="807429404" sldId="307"/>
            <ac:spMk id="35" creationId="{5C57644F-247C-4B5F-A657-D410D7B64C53}"/>
          </ac:spMkLst>
        </pc:spChg>
        <pc:spChg chg="add del mod">
          <ac:chgData name="Jireh Tseng" userId="eefb979d-fc0d-4dd5-ae9a-91b2ece0a753" providerId="ADAL" clId="{F3FDAC0E-9B55-446C-854B-59BF7CB03B46}" dt="2022-05-11T23:32:09.093" v="3155" actId="478"/>
          <ac:spMkLst>
            <pc:docMk/>
            <pc:sldMk cId="807429404" sldId="307"/>
            <ac:spMk id="35" creationId="{F0FB5BE5-78EE-43EF-98E5-98C85F64485A}"/>
          </ac:spMkLst>
        </pc:spChg>
        <pc:spChg chg="add mod">
          <ac:chgData name="Jireh Tseng" userId="eefb979d-fc0d-4dd5-ae9a-91b2ece0a753" providerId="ADAL" clId="{F3FDAC0E-9B55-446C-854B-59BF7CB03B46}" dt="2022-05-11T23:30:19.929" v="3136" actId="14100"/>
          <ac:spMkLst>
            <pc:docMk/>
            <pc:sldMk cId="807429404" sldId="307"/>
            <ac:spMk id="37" creationId="{14DE06A5-0A0A-4ACA-A7D7-5985A988739A}"/>
          </ac:spMkLst>
        </pc:spChg>
        <pc:spChg chg="add">
          <ac:chgData name="Jireh Tseng" userId="eefb979d-fc0d-4dd5-ae9a-91b2ece0a753" providerId="ADAL" clId="{F3FDAC0E-9B55-446C-854B-59BF7CB03B46}" dt="2022-05-11T23:33:38.559" v="3175" actId="34122"/>
          <ac:spMkLst>
            <pc:docMk/>
            <pc:sldMk cId="807429404" sldId="307"/>
            <ac:spMk id="43" creationId="{6148145D-2EBA-4932-8CB4-62EE6AC14D75}"/>
          </ac:spMkLst>
        </pc:spChg>
        <pc:spChg chg="add del">
          <ac:chgData name="Jireh Tseng" userId="eefb979d-fc0d-4dd5-ae9a-91b2ece0a753" providerId="ADAL" clId="{F3FDAC0E-9B55-446C-854B-59BF7CB03B46}" dt="2022-05-11T23:31:49.928" v="3151" actId="478"/>
          <ac:spMkLst>
            <pc:docMk/>
            <pc:sldMk cId="807429404" sldId="307"/>
            <ac:spMk id="44" creationId="{859D3759-7AA6-47BE-9148-4362642F8F7F}"/>
          </ac:spMkLst>
        </pc:spChg>
        <pc:spChg chg="add mod">
          <ac:chgData name="Jireh Tseng" userId="eefb979d-fc0d-4dd5-ae9a-91b2ece0a753" providerId="ADAL" clId="{F3FDAC0E-9B55-446C-854B-59BF7CB03B46}" dt="2022-05-11T23:32:39.295" v="3165" actId="14100"/>
          <ac:spMkLst>
            <pc:docMk/>
            <pc:sldMk cId="807429404" sldId="307"/>
            <ac:spMk id="46" creationId="{F364ADEF-20C4-F0F4-A1DC-9111C4F9D3AB}"/>
          </ac:spMkLst>
        </pc:spChg>
        <pc:spChg chg="add">
          <ac:chgData name="Jireh Tseng" userId="eefb979d-fc0d-4dd5-ae9a-91b2ece0a753" providerId="ADAL" clId="{F3FDAC0E-9B55-446C-854B-59BF7CB03B46}" dt="2022-05-11T23:25:35.435" v="3108" actId="34122"/>
          <ac:spMkLst>
            <pc:docMk/>
            <pc:sldMk cId="807429404" sldId="307"/>
            <ac:spMk id="50" creationId="{23E0BA7C-AF0B-483F-83D1-BFC47F3E1E68}"/>
          </ac:spMkLst>
        </pc:spChg>
        <pc:spChg chg="add">
          <ac:chgData name="Jireh Tseng" userId="eefb979d-fc0d-4dd5-ae9a-91b2ece0a753" providerId="ADAL" clId="{F3FDAC0E-9B55-446C-854B-59BF7CB03B46}" dt="2022-05-11T23:35:45.245" v="3204" actId="34122"/>
          <ac:spMkLst>
            <pc:docMk/>
            <pc:sldMk cId="807429404" sldId="307"/>
            <ac:spMk id="51" creationId="{2D8E101C-C619-4BB9-BA9D-2834B5516CD7}"/>
          </ac:spMkLst>
        </pc:spChg>
        <pc:spChg chg="add del mod">
          <ac:chgData name="Jireh Tseng" userId="eefb979d-fc0d-4dd5-ae9a-91b2ece0a753" providerId="ADAL" clId="{F3FDAC0E-9B55-446C-854B-59BF7CB03B46}" dt="2022-05-11T23:34:06.747" v="3186" actId="478"/>
          <ac:spMkLst>
            <pc:docMk/>
            <pc:sldMk cId="807429404" sldId="307"/>
            <ac:spMk id="52" creationId="{BC4F3045-577A-451E-B054-BEFF3B11FD2F}"/>
          </ac:spMkLst>
        </pc:spChg>
        <pc:spChg chg="add mod">
          <ac:chgData name="Jireh Tseng" userId="eefb979d-fc0d-4dd5-ae9a-91b2ece0a753" providerId="ADAL" clId="{F3FDAC0E-9B55-446C-854B-59BF7CB03B46}" dt="2022-05-11T23:34:43.915" v="3193" actId="14100"/>
          <ac:spMkLst>
            <pc:docMk/>
            <pc:sldMk cId="807429404" sldId="307"/>
            <ac:spMk id="54" creationId="{CD230CCA-0559-41F7-AA90-97E155A84FB7}"/>
          </ac:spMkLst>
        </pc:spChg>
        <pc:spChg chg="add">
          <ac:chgData name="Jireh Tseng" userId="eefb979d-fc0d-4dd5-ae9a-91b2ece0a753" providerId="ADAL" clId="{F3FDAC0E-9B55-446C-854B-59BF7CB03B46}" dt="2022-05-11T23:36:49.726" v="3230" actId="34122"/>
          <ac:spMkLst>
            <pc:docMk/>
            <pc:sldMk cId="807429404" sldId="307"/>
            <ac:spMk id="58" creationId="{CBC37318-88B9-4F1B-85D6-703877DC32D9}"/>
          </ac:spMkLst>
        </pc:spChg>
        <pc:spChg chg="add mod">
          <ac:chgData name="Jireh Tseng" userId="eefb979d-fc0d-4dd5-ae9a-91b2ece0a753" providerId="ADAL" clId="{F3FDAC0E-9B55-446C-854B-59BF7CB03B46}" dt="2022-05-11T23:27:09.307" v="3130" actId="14100"/>
          <ac:spMkLst>
            <pc:docMk/>
            <pc:sldMk cId="807429404" sldId="307"/>
            <ac:spMk id="66" creationId="{E2BF8B9B-2911-45A6-B025-8C86C6029CF2}"/>
          </ac:spMkLst>
        </pc:spChg>
        <pc:spChg chg="add mod">
          <ac:chgData name="Jireh Tseng" userId="eefb979d-fc0d-4dd5-ae9a-91b2ece0a753" providerId="ADAL" clId="{F3FDAC0E-9B55-446C-854B-59BF7CB03B46}" dt="2022-05-11T23:34:16.400" v="3189" actId="1076"/>
          <ac:spMkLst>
            <pc:docMk/>
            <pc:sldMk cId="807429404" sldId="307"/>
            <ac:spMk id="67" creationId="{A366B8A4-AA7C-F396-9E0B-3E4B87B5D551}"/>
          </ac:spMkLst>
        </pc:spChg>
        <pc:spChg chg="add">
          <ac:chgData name="Jireh Tseng" userId="eefb979d-fc0d-4dd5-ae9a-91b2ece0a753" providerId="ADAL" clId="{F3FDAC0E-9B55-446C-854B-59BF7CB03B46}" dt="2022-05-11T23:33:20.640" v="3173" actId="34122"/>
          <ac:spMkLst>
            <pc:docMk/>
            <pc:sldMk cId="807429404" sldId="307"/>
            <ac:spMk id="70" creationId="{A9704574-14CD-44A2-8A19-85B449E43463}"/>
          </ac:spMkLst>
        </pc:spChg>
        <pc:spChg chg="add mod">
          <ac:chgData name="Jireh Tseng" userId="eefb979d-fc0d-4dd5-ae9a-91b2ece0a753" providerId="ADAL" clId="{F3FDAC0E-9B55-446C-854B-59BF7CB03B46}" dt="2022-05-11T23:26:47.201" v="3126" actId="14100"/>
          <ac:spMkLst>
            <pc:docMk/>
            <pc:sldMk cId="807429404" sldId="307"/>
            <ac:spMk id="71" creationId="{A6403B75-4858-414E-9159-7E5026889842}"/>
          </ac:spMkLst>
        </pc:spChg>
        <pc:spChg chg="add mod">
          <ac:chgData name="Jireh Tseng" userId="eefb979d-fc0d-4dd5-ae9a-91b2ece0a753" providerId="ADAL" clId="{F3FDAC0E-9B55-446C-854B-59BF7CB03B46}" dt="2022-05-11T23:36:22.361" v="3222" actId="14100"/>
          <ac:spMkLst>
            <pc:docMk/>
            <pc:sldMk cId="807429404" sldId="307"/>
            <ac:spMk id="80" creationId="{1772F01E-264A-4942-979B-6BA6B7FE204A}"/>
          </ac:spMkLst>
        </pc:spChg>
        <pc:spChg chg="add">
          <ac:chgData name="Jireh Tseng" userId="eefb979d-fc0d-4dd5-ae9a-91b2ece0a753" providerId="ADAL" clId="{F3FDAC0E-9B55-446C-854B-59BF7CB03B46}" dt="2022-05-11T23:36:49.726" v="3230" actId="34122"/>
          <ac:spMkLst>
            <pc:docMk/>
            <pc:sldMk cId="807429404" sldId="307"/>
            <ac:spMk id="81" creationId="{04CEE3A2-2F04-479C-9CA2-7CAB2F8362A9}"/>
          </ac:spMkLst>
        </pc:spChg>
        <pc:spChg chg="mod">
          <ac:chgData name="Jireh Tseng" userId="eefb979d-fc0d-4dd5-ae9a-91b2ece0a753" providerId="ADAL" clId="{F3FDAC0E-9B55-446C-854B-59BF7CB03B46}" dt="2022-05-11T02:47:48.455" v="3055" actId="20577"/>
          <ac:spMkLst>
            <pc:docMk/>
            <pc:sldMk cId="807429404" sldId="307"/>
            <ac:spMk id="91" creationId="{00000000-0000-0000-0000-000000000000}"/>
          </ac:spMkLst>
        </pc:spChg>
        <pc:spChg chg="add">
          <ac:chgData name="Jireh Tseng" userId="eefb979d-fc0d-4dd5-ae9a-91b2ece0a753" providerId="ADAL" clId="{F3FDAC0E-9B55-446C-854B-59BF7CB03B46}" dt="2022-05-11T23:35:45.245" v="3204" actId="34122"/>
          <ac:spMkLst>
            <pc:docMk/>
            <pc:sldMk cId="807429404" sldId="307"/>
            <ac:spMk id="99" creationId="{70BF3BFB-525E-4586-90AC-1025422AD61F}"/>
          </ac:spMkLst>
        </pc:spChg>
        <pc:spChg chg="add">
          <ac:chgData name="Jireh Tseng" userId="eefb979d-fc0d-4dd5-ae9a-91b2ece0a753" providerId="ADAL" clId="{F3FDAC0E-9B55-446C-854B-59BF7CB03B46}" dt="2022-05-11T23:36:49.726" v="3230" actId="34122"/>
          <ac:spMkLst>
            <pc:docMk/>
            <pc:sldMk cId="807429404" sldId="307"/>
            <ac:spMk id="109" creationId="{F175F922-B243-4689-AC9B-B01784869B4A}"/>
          </ac:spMkLst>
        </pc:spChg>
        <pc:grpChg chg="del mod">
          <ac:chgData name="Jireh Tseng" userId="eefb979d-fc0d-4dd5-ae9a-91b2ece0a753" providerId="ADAL" clId="{F3FDAC0E-9B55-446C-854B-59BF7CB03B46}" dt="2022-05-11T23:25:35.435" v="3108" actId="34122"/>
          <ac:grpSpMkLst>
            <pc:docMk/>
            <pc:sldMk cId="807429404" sldId="307"/>
            <ac:grpSpMk id="6" creationId="{FF159EF9-579B-0C2E-7EAA-902749589C3E}"/>
          </ac:grpSpMkLst>
        </pc:grpChg>
        <pc:grpChg chg="del mod">
          <ac:chgData name="Jireh Tseng" userId="eefb979d-fc0d-4dd5-ae9a-91b2ece0a753" providerId="ADAL" clId="{F3FDAC0E-9B55-446C-854B-59BF7CB03B46}" dt="2022-05-11T23:25:35.435" v="3108" actId="34122"/>
          <ac:grpSpMkLst>
            <pc:docMk/>
            <pc:sldMk cId="807429404" sldId="307"/>
            <ac:grpSpMk id="12" creationId="{80A70B7F-CD1E-D000-1DE1-901AF8137AEC}"/>
          </ac:grpSpMkLst>
        </pc:grpChg>
        <pc:grpChg chg="del mod">
          <ac:chgData name="Jireh Tseng" userId="eefb979d-fc0d-4dd5-ae9a-91b2ece0a753" providerId="ADAL" clId="{F3FDAC0E-9B55-446C-854B-59BF7CB03B46}" dt="2022-05-11T23:26:18.299" v="3120" actId="34122"/>
          <ac:grpSpMkLst>
            <pc:docMk/>
            <pc:sldMk cId="807429404" sldId="307"/>
            <ac:grpSpMk id="18" creationId="{3B5D7579-4191-CC67-8463-CEB6200128A4}"/>
          </ac:grpSpMkLst>
        </pc:grpChg>
        <pc:grpChg chg="del mod">
          <ac:chgData name="Jireh Tseng" userId="eefb979d-fc0d-4dd5-ae9a-91b2ece0a753" providerId="ADAL" clId="{F3FDAC0E-9B55-446C-854B-59BF7CB03B46}" dt="2022-05-11T23:26:18.299" v="3120" actId="34122"/>
          <ac:grpSpMkLst>
            <pc:docMk/>
            <pc:sldMk cId="807429404" sldId="307"/>
            <ac:grpSpMk id="21" creationId="{48B0D263-180D-1036-C943-4596E3E9BBEE}"/>
          </ac:grpSpMkLst>
        </pc:grpChg>
        <pc:grpChg chg="del mod">
          <ac:chgData name="Jireh Tseng" userId="eefb979d-fc0d-4dd5-ae9a-91b2ece0a753" providerId="ADAL" clId="{F3FDAC0E-9B55-446C-854B-59BF7CB03B46}" dt="2022-05-11T23:31:40.380" v="3150" actId="34122"/>
          <ac:grpSpMkLst>
            <pc:docMk/>
            <pc:sldMk cId="807429404" sldId="307"/>
            <ac:grpSpMk id="33" creationId="{05FDC03E-DC72-68B5-6D31-8EACFC0A9A2E}"/>
          </ac:grpSpMkLst>
        </pc:grpChg>
        <pc:grpChg chg="del mod">
          <ac:chgData name="Jireh Tseng" userId="eefb979d-fc0d-4dd5-ae9a-91b2ece0a753" providerId="ADAL" clId="{F3FDAC0E-9B55-446C-854B-59BF7CB03B46}" dt="2022-05-11T23:33:20.640" v="3173" actId="34122"/>
          <ac:grpSpMkLst>
            <pc:docMk/>
            <pc:sldMk cId="807429404" sldId="307"/>
            <ac:grpSpMk id="40" creationId="{AF580F7A-0E05-EF94-F140-22839AAF3A26}"/>
          </ac:grpSpMkLst>
        </pc:grpChg>
        <pc:grpChg chg="del mod">
          <ac:chgData name="Jireh Tseng" userId="eefb979d-fc0d-4dd5-ae9a-91b2ece0a753" providerId="ADAL" clId="{F3FDAC0E-9B55-446C-854B-59BF7CB03B46}" dt="2022-05-11T23:33:20.640" v="3173" actId="34122"/>
          <ac:grpSpMkLst>
            <pc:docMk/>
            <pc:sldMk cId="807429404" sldId="307"/>
            <ac:grpSpMk id="43" creationId="{2996B3D8-71D7-CC42-7684-58EC87CDFAA8}"/>
          </ac:grpSpMkLst>
        </pc:grpChg>
        <pc:grpChg chg="del mod">
          <ac:chgData name="Jireh Tseng" userId="eefb979d-fc0d-4dd5-ae9a-91b2ece0a753" providerId="ADAL" clId="{F3FDAC0E-9B55-446C-854B-59BF7CB03B46}" dt="2022-05-11T23:35:30.129" v="3203"/>
          <ac:grpSpMkLst>
            <pc:docMk/>
            <pc:sldMk cId="807429404" sldId="307"/>
            <ac:grpSpMk id="63" creationId="{E01FBC6B-2A14-1951-6F9C-88C0E2A9F57B}"/>
          </ac:grpSpMkLst>
        </pc:grpChg>
        <pc:grpChg chg="del mod">
          <ac:chgData name="Jireh Tseng" userId="eefb979d-fc0d-4dd5-ae9a-91b2ece0a753" providerId="ADAL" clId="{F3FDAC0E-9B55-446C-854B-59BF7CB03B46}" dt="2022-05-11T23:35:45.245" v="3204" actId="34122"/>
          <ac:grpSpMkLst>
            <pc:docMk/>
            <pc:sldMk cId="807429404" sldId="307"/>
            <ac:grpSpMk id="68" creationId="{9D4F739E-3EAC-9375-C2DD-A59DB8B84EF2}"/>
          </ac:grpSpMkLst>
        </pc:grpChg>
        <pc:grpChg chg="mod">
          <ac:chgData name="Jireh Tseng" userId="eefb979d-fc0d-4dd5-ae9a-91b2ece0a753" providerId="ADAL" clId="{F3FDAC0E-9B55-446C-854B-59BF7CB03B46}" dt="2022-05-11T23:36:13.948" v="3216"/>
          <ac:grpSpMkLst>
            <pc:docMk/>
            <pc:sldMk cId="807429404" sldId="307"/>
            <ac:grpSpMk id="77" creationId="{A3A0A27A-ACC2-91A2-E122-D3EB344ADBCF}"/>
          </ac:grpSpMkLst>
        </pc:grpChg>
        <pc:grpChg chg="del mod">
          <ac:chgData name="Jireh Tseng" userId="eefb979d-fc0d-4dd5-ae9a-91b2ece0a753" providerId="ADAL" clId="{F3FDAC0E-9B55-446C-854B-59BF7CB03B46}" dt="2022-05-11T23:36:49.726" v="3230" actId="34122"/>
          <ac:grpSpMkLst>
            <pc:docMk/>
            <pc:sldMk cId="807429404" sldId="307"/>
            <ac:grpSpMk id="86" creationId="{39F0B635-5327-6B3C-DFB1-B24A20AB0DC2}"/>
          </ac:grpSpMkLst>
        </pc:grpChg>
        <pc:grpChg chg="del mod">
          <ac:chgData name="Jireh Tseng" userId="eefb979d-fc0d-4dd5-ae9a-91b2ece0a753" providerId="ADAL" clId="{F3FDAC0E-9B55-446C-854B-59BF7CB03B46}" dt="2022-05-11T23:36:49.726" v="3230" actId="34122"/>
          <ac:grpSpMkLst>
            <pc:docMk/>
            <pc:sldMk cId="807429404" sldId="307"/>
            <ac:grpSpMk id="89" creationId="{DF293420-13F6-3545-E8A3-6AA36241240D}"/>
          </ac:grpSpMkLst>
        </pc:grpChg>
        <pc:graphicFrameChg chg="mod modGraphic">
          <ac:chgData name="Jireh Tseng" userId="eefb979d-fc0d-4dd5-ae9a-91b2ece0a753" providerId="ADAL" clId="{F3FDAC0E-9B55-446C-854B-59BF7CB03B46}" dt="2022-05-11T02:50:40.830" v="3073" actId="14100"/>
          <ac:graphicFrameMkLst>
            <pc:docMk/>
            <pc:sldMk cId="807429404" sldId="307"/>
            <ac:graphicFrameMk id="92" creationId="{00000000-0000-0000-0000-000000000000}"/>
          </ac:graphicFrameMkLst>
        </pc:graphicFrameChg>
        <pc:picChg chg="add del">
          <ac:chgData name="Jireh Tseng" userId="eefb979d-fc0d-4dd5-ae9a-91b2ece0a753" providerId="ADAL" clId="{F3FDAC0E-9B55-446C-854B-59BF7CB03B46}" dt="2022-05-11T02:50:26.301" v="3068" actId="478"/>
          <ac:picMkLst>
            <pc:docMk/>
            <pc:sldMk cId="807429404" sldId="307"/>
            <ac:picMk id="3" creationId="{9A2A4AA1-B76C-940B-9BEC-9C2894A40CDA}"/>
          </ac:picMkLst>
        </pc:picChg>
        <pc:picChg chg="add mod modCrop">
          <ac:chgData name="Jireh Tseng" userId="eefb979d-fc0d-4dd5-ae9a-91b2ece0a753" providerId="ADAL" clId="{F3FDAC0E-9B55-446C-854B-59BF7CB03B46}" dt="2022-05-11T10:37:29.970" v="3090" actId="1076"/>
          <ac:picMkLst>
            <pc:docMk/>
            <pc:sldMk cId="807429404" sldId="307"/>
            <ac:picMk id="5" creationId="{637CD0B6-91F3-CECE-A7B5-B870DE5E0B18}"/>
          </ac:picMkLst>
        </pc:picChg>
        <pc:picChg chg="add mod">
          <ac:chgData name="Jireh Tseng" userId="eefb979d-fc0d-4dd5-ae9a-91b2ece0a753" providerId="ADAL" clId="{F3FDAC0E-9B55-446C-854B-59BF7CB03B46}" dt="2022-05-11T23:30:15.428" v="3134" actId="1076"/>
          <ac:picMkLst>
            <pc:docMk/>
            <pc:sldMk cId="807429404" sldId="307"/>
            <ac:picMk id="7" creationId="{3899CB6A-2ABB-C49A-60D8-76C6BAEDF9A4}"/>
          </ac:picMkLst>
        </pc:picChg>
        <pc:picChg chg="add mod">
          <ac:chgData name="Jireh Tseng" userId="eefb979d-fc0d-4dd5-ae9a-91b2ece0a753" providerId="ADAL" clId="{F3FDAC0E-9B55-446C-854B-59BF7CB03B46}" dt="2022-05-11T23:31:19.899" v="3146" actId="1076"/>
          <ac:picMkLst>
            <pc:docMk/>
            <pc:sldMk cId="807429404" sldId="307"/>
            <ac:picMk id="9" creationId="{6D04134E-C5EE-236B-B651-285912B8EDE3}"/>
          </ac:picMkLst>
        </pc:picChg>
        <pc:picChg chg="add mod">
          <ac:chgData name="Jireh Tseng" userId="eefb979d-fc0d-4dd5-ae9a-91b2ece0a753" providerId="ADAL" clId="{F3FDAC0E-9B55-446C-854B-59BF7CB03B46}" dt="2022-05-11T23:35:14.942" v="3200" actId="1076"/>
          <ac:picMkLst>
            <pc:docMk/>
            <pc:sldMk cId="807429404" sldId="307"/>
            <ac:picMk id="11" creationId="{086ED36D-EF7F-CF21-225C-4F5B59946C2D}"/>
          </ac:picMkLst>
        </pc:picChg>
        <pc:picChg chg="add mod">
          <ac:chgData name="Jireh Tseng" userId="eefb979d-fc0d-4dd5-ae9a-91b2ece0a753" providerId="ADAL" clId="{F3FDAC0E-9B55-446C-854B-59BF7CB03B46}" dt="2022-05-11T23:35:12.693" v="3199" actId="1076"/>
          <ac:picMkLst>
            <pc:docMk/>
            <pc:sldMk cId="807429404" sldId="307"/>
            <ac:picMk id="13" creationId="{92E457B1-0C73-1CAC-5B08-B5C609E30EFE}"/>
          </ac:picMkLst>
        </pc:picChg>
        <pc:inkChg chg="add del">
          <ac:chgData name="Jireh Tseng" userId="eefb979d-fc0d-4dd5-ae9a-91b2ece0a753" providerId="ADAL" clId="{F3FDAC0E-9B55-446C-854B-59BF7CB03B46}" dt="2022-05-11T23:25:35.435" v="3108" actId="34122"/>
          <ac:inkMkLst>
            <pc:docMk/>
            <pc:sldMk cId="807429404" sldId="307"/>
            <ac:inkMk id="2" creationId="{D21D38E0-FCB0-1FC0-6CC0-0D911E7F2073}"/>
          </ac:inkMkLst>
        </pc:inkChg>
        <pc:inkChg chg="add del mod topLvl">
          <ac:chgData name="Jireh Tseng" userId="eefb979d-fc0d-4dd5-ae9a-91b2ece0a753" providerId="ADAL" clId="{F3FDAC0E-9B55-446C-854B-59BF7CB03B46}" dt="2022-05-11T23:25:35.435" v="3108" actId="34122"/>
          <ac:inkMkLst>
            <pc:docMk/>
            <pc:sldMk cId="807429404" sldId="307"/>
            <ac:inkMk id="3" creationId="{23560F33-3F79-A8A7-E122-20B6502962F8}"/>
          </ac:inkMkLst>
        </pc:inkChg>
        <pc:inkChg chg="add del mod topLvl">
          <ac:chgData name="Jireh Tseng" userId="eefb979d-fc0d-4dd5-ae9a-91b2ece0a753" providerId="ADAL" clId="{F3FDAC0E-9B55-446C-854B-59BF7CB03B46}" dt="2022-05-11T23:25:35.435" v="3108" actId="34122"/>
          <ac:inkMkLst>
            <pc:docMk/>
            <pc:sldMk cId="807429404" sldId="307"/>
            <ac:inkMk id="4" creationId="{413F4B14-5CD8-19DF-389D-3572822CA5BE}"/>
          </ac:inkMkLst>
        </pc:inkChg>
        <pc:inkChg chg="add del mod topLvl">
          <ac:chgData name="Jireh Tseng" userId="eefb979d-fc0d-4dd5-ae9a-91b2ece0a753" providerId="ADAL" clId="{F3FDAC0E-9B55-446C-854B-59BF7CB03B46}" dt="2022-05-11T23:25:35.435" v="3108" actId="34122"/>
          <ac:inkMkLst>
            <pc:docMk/>
            <pc:sldMk cId="807429404" sldId="307"/>
            <ac:inkMk id="8" creationId="{C8223DAF-8D1B-9688-0A9A-4F68E4CC3260}"/>
          </ac:inkMkLst>
        </pc:inkChg>
        <pc:inkChg chg="add del mod topLvl">
          <ac:chgData name="Jireh Tseng" userId="eefb979d-fc0d-4dd5-ae9a-91b2ece0a753" providerId="ADAL" clId="{F3FDAC0E-9B55-446C-854B-59BF7CB03B46}" dt="2022-05-11T23:25:35.435" v="3108" actId="34122"/>
          <ac:inkMkLst>
            <pc:docMk/>
            <pc:sldMk cId="807429404" sldId="307"/>
            <ac:inkMk id="10" creationId="{6D7176C1-07A0-6672-AB36-9C5AD972DF78}"/>
          </ac:inkMkLst>
        </pc:inkChg>
        <pc:inkChg chg="add del">
          <ac:chgData name="Jireh Tseng" userId="eefb979d-fc0d-4dd5-ae9a-91b2ece0a753" providerId="ADAL" clId="{F3FDAC0E-9B55-446C-854B-59BF7CB03B46}" dt="2022-05-11T23:25:52.427" v="3111" actId="34122"/>
          <ac:inkMkLst>
            <pc:docMk/>
            <pc:sldMk cId="807429404" sldId="307"/>
            <ac:inkMk id="14" creationId="{B66B6E2C-3A87-3B23-DD12-6161DA64878D}"/>
          </ac:inkMkLst>
        </pc:inkChg>
        <pc:inkChg chg="add del mod topLvl">
          <ac:chgData name="Jireh Tseng" userId="eefb979d-fc0d-4dd5-ae9a-91b2ece0a753" providerId="ADAL" clId="{F3FDAC0E-9B55-446C-854B-59BF7CB03B46}" dt="2022-05-11T23:26:18.299" v="3120" actId="34122"/>
          <ac:inkMkLst>
            <pc:docMk/>
            <pc:sldMk cId="807429404" sldId="307"/>
            <ac:inkMk id="15" creationId="{0589293B-85AF-AD12-459B-97515089FFF7}"/>
          </ac:inkMkLst>
        </pc:inkChg>
        <pc:inkChg chg="add del mod">
          <ac:chgData name="Jireh Tseng" userId="eefb979d-fc0d-4dd5-ae9a-91b2ece0a753" providerId="ADAL" clId="{F3FDAC0E-9B55-446C-854B-59BF7CB03B46}" dt="2022-05-11T23:26:18.299" v="3120" actId="34122"/>
          <ac:inkMkLst>
            <pc:docMk/>
            <pc:sldMk cId="807429404" sldId="307"/>
            <ac:inkMk id="16" creationId="{CACAFFC3-4FC0-5C0B-C7F0-C72683E56ADC}"/>
          </ac:inkMkLst>
        </pc:inkChg>
        <pc:inkChg chg="add del mod topLvl">
          <ac:chgData name="Jireh Tseng" userId="eefb979d-fc0d-4dd5-ae9a-91b2ece0a753" providerId="ADAL" clId="{F3FDAC0E-9B55-446C-854B-59BF7CB03B46}" dt="2022-05-11T23:26:33.788" v="3122" actId="34122"/>
          <ac:inkMkLst>
            <pc:docMk/>
            <pc:sldMk cId="807429404" sldId="307"/>
            <ac:inkMk id="17" creationId="{3C6161C8-96B2-4151-453A-B1252A549662}"/>
          </ac:inkMkLst>
        </pc:inkChg>
        <pc:inkChg chg="add del mod topLvl">
          <ac:chgData name="Jireh Tseng" userId="eefb979d-fc0d-4dd5-ae9a-91b2ece0a753" providerId="ADAL" clId="{F3FDAC0E-9B55-446C-854B-59BF7CB03B46}" dt="2022-05-11T23:26:18.299" v="3120" actId="34122"/>
          <ac:inkMkLst>
            <pc:docMk/>
            <pc:sldMk cId="807429404" sldId="307"/>
            <ac:inkMk id="19" creationId="{5DC88BEA-C71E-BF18-0D64-53EDD1AA510C}"/>
          </ac:inkMkLst>
        </pc:inkChg>
        <pc:inkChg chg="add del mod topLvl">
          <ac:chgData name="Jireh Tseng" userId="eefb979d-fc0d-4dd5-ae9a-91b2ece0a753" providerId="ADAL" clId="{F3FDAC0E-9B55-446C-854B-59BF7CB03B46}" dt="2022-05-11T23:26:18.299" v="3120" actId="34122"/>
          <ac:inkMkLst>
            <pc:docMk/>
            <pc:sldMk cId="807429404" sldId="307"/>
            <ac:inkMk id="20" creationId="{AAE0CCEF-C11D-AEE6-54E8-AD46F81CC35A}"/>
          </ac:inkMkLst>
        </pc:inkChg>
        <pc:inkChg chg="add">
          <ac:chgData name="Jireh Tseng" userId="eefb979d-fc0d-4dd5-ae9a-91b2ece0a753" providerId="ADAL" clId="{F3FDAC0E-9B55-446C-854B-59BF7CB03B46}" dt="2022-05-11T23:26:28.278" v="3121" actId="9405"/>
          <ac:inkMkLst>
            <pc:docMk/>
            <pc:sldMk cId="807429404" sldId="307"/>
            <ac:inkMk id="22" creationId="{76453E52-3A7E-61B4-0DE9-51D4E33E2020}"/>
          </ac:inkMkLst>
        </pc:inkChg>
        <pc:inkChg chg="add del">
          <ac:chgData name="Jireh Tseng" userId="eefb979d-fc0d-4dd5-ae9a-91b2ece0a753" providerId="ADAL" clId="{F3FDAC0E-9B55-446C-854B-59BF7CB03B46}" dt="2022-05-11T23:30:51.974" v="3139" actId="478"/>
          <ac:inkMkLst>
            <pc:docMk/>
            <pc:sldMk cId="807429404" sldId="307"/>
            <ac:inkMk id="26" creationId="{B7DDBD21-90CC-6537-1940-F4E46056EC87}"/>
          </ac:inkMkLst>
        </pc:inkChg>
        <pc:inkChg chg="add del">
          <ac:chgData name="Jireh Tseng" userId="eefb979d-fc0d-4dd5-ae9a-91b2ece0a753" providerId="ADAL" clId="{F3FDAC0E-9B55-446C-854B-59BF7CB03B46}" dt="2022-05-11T23:31:10.794" v="3143" actId="34122"/>
          <ac:inkMkLst>
            <pc:docMk/>
            <pc:sldMk cId="807429404" sldId="307"/>
            <ac:inkMk id="28" creationId="{AEFAC5D5-2A45-0A7C-1EFB-28A4EB9569D4}"/>
          </ac:inkMkLst>
        </pc:inkChg>
        <pc:inkChg chg="add del">
          <ac:chgData name="Jireh Tseng" userId="eefb979d-fc0d-4dd5-ae9a-91b2ece0a753" providerId="ADAL" clId="{F3FDAC0E-9B55-446C-854B-59BF7CB03B46}" dt="2022-05-11T23:31:05.461" v="3142" actId="478"/>
          <ac:inkMkLst>
            <pc:docMk/>
            <pc:sldMk cId="807429404" sldId="307"/>
            <ac:inkMk id="29" creationId="{EFFC509A-54E3-F1BC-6647-19537D40945D}"/>
          </ac:inkMkLst>
        </pc:inkChg>
        <pc:inkChg chg="add del mod topLvl">
          <ac:chgData name="Jireh Tseng" userId="eefb979d-fc0d-4dd5-ae9a-91b2ece0a753" providerId="ADAL" clId="{F3FDAC0E-9B55-446C-854B-59BF7CB03B46}" dt="2022-05-11T23:31:40.380" v="3150" actId="34122"/>
          <ac:inkMkLst>
            <pc:docMk/>
            <pc:sldMk cId="807429404" sldId="307"/>
            <ac:inkMk id="31" creationId="{3B219FCB-CF4F-5533-CC3B-1CC6D42F6B07}"/>
          </ac:inkMkLst>
        </pc:inkChg>
        <pc:inkChg chg="add del mod topLvl">
          <ac:chgData name="Jireh Tseng" userId="eefb979d-fc0d-4dd5-ae9a-91b2ece0a753" providerId="ADAL" clId="{F3FDAC0E-9B55-446C-854B-59BF7CB03B46}" dt="2022-05-11T23:31:40.380" v="3150" actId="34122"/>
          <ac:inkMkLst>
            <pc:docMk/>
            <pc:sldMk cId="807429404" sldId="307"/>
            <ac:inkMk id="32" creationId="{90C97C8C-4662-A45C-85EA-3F929E6CA47A}"/>
          </ac:inkMkLst>
        </pc:inkChg>
        <pc:inkChg chg="add del">
          <ac:chgData name="Jireh Tseng" userId="eefb979d-fc0d-4dd5-ae9a-91b2ece0a753" providerId="ADAL" clId="{F3FDAC0E-9B55-446C-854B-59BF7CB03B46}" dt="2022-05-11T23:32:04.069" v="3153" actId="34122"/>
          <ac:inkMkLst>
            <pc:docMk/>
            <pc:sldMk cId="807429404" sldId="307"/>
            <ac:inkMk id="34" creationId="{6231F416-D06B-DBF2-8062-22C91AF49CE9}"/>
          </ac:inkMkLst>
        </pc:inkChg>
        <pc:inkChg chg="add del mod topLvl">
          <ac:chgData name="Jireh Tseng" userId="eefb979d-fc0d-4dd5-ae9a-91b2ece0a753" providerId="ADAL" clId="{F3FDAC0E-9B55-446C-854B-59BF7CB03B46}" dt="2022-05-11T23:33:20.640" v="3173" actId="34122"/>
          <ac:inkMkLst>
            <pc:docMk/>
            <pc:sldMk cId="807429404" sldId="307"/>
            <ac:inkMk id="36" creationId="{F708ECFC-1F18-D08C-D700-E23439BA487C}"/>
          </ac:inkMkLst>
        </pc:inkChg>
        <pc:inkChg chg="add del mod topLvl">
          <ac:chgData name="Jireh Tseng" userId="eefb979d-fc0d-4dd5-ae9a-91b2ece0a753" providerId="ADAL" clId="{F3FDAC0E-9B55-446C-854B-59BF7CB03B46}" dt="2022-05-11T23:33:20.640" v="3173" actId="34122"/>
          <ac:inkMkLst>
            <pc:docMk/>
            <pc:sldMk cId="807429404" sldId="307"/>
            <ac:inkMk id="38" creationId="{0B0AD047-31F4-3362-FE7C-29A4C16151DC}"/>
          </ac:inkMkLst>
        </pc:inkChg>
        <pc:inkChg chg="add del mod">
          <ac:chgData name="Jireh Tseng" userId="eefb979d-fc0d-4dd5-ae9a-91b2ece0a753" providerId="ADAL" clId="{F3FDAC0E-9B55-446C-854B-59BF7CB03B46}" dt="2022-05-11T23:33:20.640" v="3173" actId="34122"/>
          <ac:inkMkLst>
            <pc:docMk/>
            <pc:sldMk cId="807429404" sldId="307"/>
            <ac:inkMk id="39" creationId="{9AAD914A-E05A-0FBC-6535-41C70E8CDC08}"/>
          </ac:inkMkLst>
        </pc:inkChg>
        <pc:inkChg chg="add del mod topLvl">
          <ac:chgData name="Jireh Tseng" userId="eefb979d-fc0d-4dd5-ae9a-91b2ece0a753" providerId="ADAL" clId="{F3FDAC0E-9B55-446C-854B-59BF7CB03B46}" dt="2022-05-11T23:33:38.559" v="3175" actId="34122"/>
          <ac:inkMkLst>
            <pc:docMk/>
            <pc:sldMk cId="807429404" sldId="307"/>
            <ac:inkMk id="41" creationId="{A6C9B4BC-DBF9-990C-FF70-72AD7FB83480}"/>
          </ac:inkMkLst>
        </pc:inkChg>
        <pc:inkChg chg="add del mod topLvl">
          <ac:chgData name="Jireh Tseng" userId="eefb979d-fc0d-4dd5-ae9a-91b2ece0a753" providerId="ADAL" clId="{F3FDAC0E-9B55-446C-854B-59BF7CB03B46}" dt="2022-05-11T23:33:20.640" v="3173" actId="34122"/>
          <ac:inkMkLst>
            <pc:docMk/>
            <pc:sldMk cId="807429404" sldId="307"/>
            <ac:inkMk id="42" creationId="{5DF7618F-AD89-AFE0-0FD7-AB135676594C}"/>
          </ac:inkMkLst>
        </pc:inkChg>
        <pc:inkChg chg="add">
          <ac:chgData name="Jireh Tseng" userId="eefb979d-fc0d-4dd5-ae9a-91b2ece0a753" providerId="ADAL" clId="{F3FDAC0E-9B55-446C-854B-59BF7CB03B46}" dt="2022-05-11T23:33:27.083" v="3174" actId="9405"/>
          <ac:inkMkLst>
            <pc:docMk/>
            <pc:sldMk cId="807429404" sldId="307"/>
            <ac:inkMk id="45" creationId="{5FC9892B-8465-5C6D-27AF-8BB5DF3B1866}"/>
          </ac:inkMkLst>
        </pc:inkChg>
        <pc:inkChg chg="add del">
          <ac:chgData name="Jireh Tseng" userId="eefb979d-fc0d-4dd5-ae9a-91b2ece0a753" providerId="ADAL" clId="{F3FDAC0E-9B55-446C-854B-59BF7CB03B46}" dt="2022-05-11T23:35:45.245" v="3204" actId="34122"/>
          <ac:inkMkLst>
            <pc:docMk/>
            <pc:sldMk cId="807429404" sldId="307"/>
            <ac:inkMk id="60" creationId="{FBFD19A6-ACCA-7A48-CA55-5B14CB31F551}"/>
          </ac:inkMkLst>
        </pc:inkChg>
        <pc:inkChg chg="add del mod topLvl">
          <ac:chgData name="Jireh Tseng" userId="eefb979d-fc0d-4dd5-ae9a-91b2ece0a753" providerId="ADAL" clId="{F3FDAC0E-9B55-446C-854B-59BF7CB03B46}" dt="2022-05-11T23:35:45.245" v="3204" actId="34122"/>
          <ac:inkMkLst>
            <pc:docMk/>
            <pc:sldMk cId="807429404" sldId="307"/>
            <ac:inkMk id="61" creationId="{9FAABD69-1CC9-E8DB-2B9E-F387147DBBF9}"/>
          </ac:inkMkLst>
        </pc:inkChg>
        <pc:inkChg chg="add del mod">
          <ac:chgData name="Jireh Tseng" userId="eefb979d-fc0d-4dd5-ae9a-91b2ece0a753" providerId="ADAL" clId="{F3FDAC0E-9B55-446C-854B-59BF7CB03B46}" dt="2022-05-11T23:35:45.245" v="3204" actId="34122"/>
          <ac:inkMkLst>
            <pc:docMk/>
            <pc:sldMk cId="807429404" sldId="307"/>
            <ac:inkMk id="62" creationId="{F35502F8-90FC-A739-2B77-9FBB5F16C971}"/>
          </ac:inkMkLst>
        </pc:inkChg>
        <pc:inkChg chg="add del">
          <ac:chgData name="Jireh Tseng" userId="eefb979d-fc0d-4dd5-ae9a-91b2ece0a753" providerId="ADAL" clId="{F3FDAC0E-9B55-446C-854B-59BF7CB03B46}" dt="2022-05-11T23:35:45.245" v="3204" actId="34122"/>
          <ac:inkMkLst>
            <pc:docMk/>
            <pc:sldMk cId="807429404" sldId="307"/>
            <ac:inkMk id="64" creationId="{A45800D3-91DF-3834-0E18-E4645A0156F6}"/>
          </ac:inkMkLst>
        </pc:inkChg>
        <pc:inkChg chg="add del mod topLvl">
          <ac:chgData name="Jireh Tseng" userId="eefb979d-fc0d-4dd5-ae9a-91b2ece0a753" providerId="ADAL" clId="{F3FDAC0E-9B55-446C-854B-59BF7CB03B46}" dt="2022-05-11T23:36:01.614" v="3207" actId="34122"/>
          <ac:inkMkLst>
            <pc:docMk/>
            <pc:sldMk cId="807429404" sldId="307"/>
            <ac:inkMk id="65" creationId="{01791C9B-B80A-689F-5F45-23C5AB096543}"/>
          </ac:inkMkLst>
        </pc:inkChg>
        <pc:inkChg chg="add del">
          <ac:chgData name="Jireh Tseng" userId="eefb979d-fc0d-4dd5-ae9a-91b2ece0a753" providerId="ADAL" clId="{F3FDAC0E-9B55-446C-854B-59BF7CB03B46}" dt="2022-05-11T23:35:54.145" v="3206" actId="9405"/>
          <ac:inkMkLst>
            <pc:docMk/>
            <pc:sldMk cId="807429404" sldId="307"/>
            <ac:inkMk id="69" creationId="{42F42F42-9F32-DBF9-60BB-D8D21559590A}"/>
          </ac:inkMkLst>
        </pc:inkChg>
        <pc:inkChg chg="add del mod">
          <ac:chgData name="Jireh Tseng" userId="eefb979d-fc0d-4dd5-ae9a-91b2ece0a753" providerId="ADAL" clId="{F3FDAC0E-9B55-446C-854B-59BF7CB03B46}" dt="2022-05-11T23:36:19.007" v="3221" actId="9405"/>
          <ac:inkMkLst>
            <pc:docMk/>
            <pc:sldMk cId="807429404" sldId="307"/>
            <ac:inkMk id="73" creationId="{BDB44C77-D63B-16A6-6814-AAE810442BD4}"/>
          </ac:inkMkLst>
        </pc:inkChg>
        <pc:inkChg chg="add del mod">
          <ac:chgData name="Jireh Tseng" userId="eefb979d-fc0d-4dd5-ae9a-91b2ece0a753" providerId="ADAL" clId="{F3FDAC0E-9B55-446C-854B-59BF7CB03B46}" dt="2022-05-11T23:36:14.796" v="3218" actId="9405"/>
          <ac:inkMkLst>
            <pc:docMk/>
            <pc:sldMk cId="807429404" sldId="307"/>
            <ac:inkMk id="74" creationId="{BCA0618F-5C50-0A76-6709-A44B170F927B}"/>
          </ac:inkMkLst>
        </pc:inkChg>
        <pc:inkChg chg="add del">
          <ac:chgData name="Jireh Tseng" userId="eefb979d-fc0d-4dd5-ae9a-91b2ece0a753" providerId="ADAL" clId="{F3FDAC0E-9B55-446C-854B-59BF7CB03B46}" dt="2022-05-11T23:36:14.335" v="3217" actId="9405"/>
          <ac:inkMkLst>
            <pc:docMk/>
            <pc:sldMk cId="807429404" sldId="307"/>
            <ac:inkMk id="75" creationId="{680AF578-2148-D93A-AFFD-16F0D3108233}"/>
          </ac:inkMkLst>
        </pc:inkChg>
        <pc:inkChg chg="add del">
          <ac:chgData name="Jireh Tseng" userId="eefb979d-fc0d-4dd5-ae9a-91b2ece0a753" providerId="ADAL" clId="{F3FDAC0E-9B55-446C-854B-59BF7CB03B46}" dt="2022-05-11T23:36:13.948" v="3216"/>
          <ac:inkMkLst>
            <pc:docMk/>
            <pc:sldMk cId="807429404" sldId="307"/>
            <ac:inkMk id="76" creationId="{B1131BAE-3900-7B9A-F3F3-CAA99EF2B043}"/>
          </ac:inkMkLst>
        </pc:inkChg>
        <pc:inkChg chg="add del">
          <ac:chgData name="Jireh Tseng" userId="eefb979d-fc0d-4dd5-ae9a-91b2ece0a753" providerId="ADAL" clId="{F3FDAC0E-9B55-446C-854B-59BF7CB03B46}" dt="2022-05-11T23:36:18.662" v="3220" actId="9405"/>
          <ac:inkMkLst>
            <pc:docMk/>
            <pc:sldMk cId="807429404" sldId="307"/>
            <ac:inkMk id="79" creationId="{E6C409E1-01BA-D01F-BD23-8384240BD3AB}"/>
          </ac:inkMkLst>
        </pc:inkChg>
        <pc:inkChg chg="add del mod topLvl">
          <ac:chgData name="Jireh Tseng" userId="eefb979d-fc0d-4dd5-ae9a-91b2ece0a753" providerId="ADAL" clId="{F3FDAC0E-9B55-446C-854B-59BF7CB03B46}" dt="2022-05-11T23:36:49.726" v="3230" actId="34122"/>
          <ac:inkMkLst>
            <pc:docMk/>
            <pc:sldMk cId="807429404" sldId="307"/>
            <ac:inkMk id="82" creationId="{41329DB1-8C3A-2898-6072-0CA28B2A6EEB}"/>
          </ac:inkMkLst>
        </pc:inkChg>
        <pc:inkChg chg="add del mod topLvl">
          <ac:chgData name="Jireh Tseng" userId="eefb979d-fc0d-4dd5-ae9a-91b2ece0a753" providerId="ADAL" clId="{F3FDAC0E-9B55-446C-854B-59BF7CB03B46}" dt="2022-05-11T23:36:49.726" v="3230" actId="34122"/>
          <ac:inkMkLst>
            <pc:docMk/>
            <pc:sldMk cId="807429404" sldId="307"/>
            <ac:inkMk id="83" creationId="{1D2DD95F-9C63-BC33-8DC3-EE265A78F74C}"/>
          </ac:inkMkLst>
        </pc:inkChg>
        <pc:inkChg chg="add del mod">
          <ac:chgData name="Jireh Tseng" userId="eefb979d-fc0d-4dd5-ae9a-91b2ece0a753" providerId="ADAL" clId="{F3FDAC0E-9B55-446C-854B-59BF7CB03B46}" dt="2022-05-11T23:36:49.726" v="3230" actId="34122"/>
          <ac:inkMkLst>
            <pc:docMk/>
            <pc:sldMk cId="807429404" sldId="307"/>
            <ac:inkMk id="85" creationId="{AC381317-86B1-8CB2-E766-C098C9849C7B}"/>
          </ac:inkMkLst>
        </pc:inkChg>
        <pc:inkChg chg="add del mod topLvl">
          <ac:chgData name="Jireh Tseng" userId="eefb979d-fc0d-4dd5-ae9a-91b2ece0a753" providerId="ADAL" clId="{F3FDAC0E-9B55-446C-854B-59BF7CB03B46}" dt="2022-05-11T23:36:49.726" v="3230" actId="34122"/>
          <ac:inkMkLst>
            <pc:docMk/>
            <pc:sldMk cId="807429404" sldId="307"/>
            <ac:inkMk id="87" creationId="{350CE4FA-6033-3F0C-794B-047184F748AE}"/>
          </ac:inkMkLst>
        </pc:inkChg>
        <pc:inkChg chg="add del mod topLvl">
          <ac:chgData name="Jireh Tseng" userId="eefb979d-fc0d-4dd5-ae9a-91b2ece0a753" providerId="ADAL" clId="{F3FDAC0E-9B55-446C-854B-59BF7CB03B46}" dt="2022-05-11T23:36:49.726" v="3230" actId="34122"/>
          <ac:inkMkLst>
            <pc:docMk/>
            <pc:sldMk cId="807429404" sldId="307"/>
            <ac:inkMk id="88" creationId="{20BB9278-9174-F9C2-7799-CB9994219315}"/>
          </ac:inkMkLst>
        </pc:inkChg>
        <pc:cxnChg chg="add">
          <ac:chgData name="Jireh Tseng" userId="eefb979d-fc0d-4dd5-ae9a-91b2ece0a753" providerId="ADAL" clId="{F3FDAC0E-9B55-446C-854B-59BF7CB03B46}" dt="2022-05-11T23:25:35.435" v="3108" actId="34122"/>
          <ac:cxnSpMkLst>
            <pc:docMk/>
            <pc:sldMk cId="807429404" sldId="307"/>
            <ac:cxnSpMk id="72" creationId="{77EB75BE-97E9-47B8-875C-0FDB86E07433}"/>
          </ac:cxnSpMkLst>
        </pc:cxnChg>
        <pc:cxnChg chg="add del mod">
          <ac:chgData name="Jireh Tseng" userId="eefb979d-fc0d-4dd5-ae9a-91b2ece0a753" providerId="ADAL" clId="{F3FDAC0E-9B55-446C-854B-59BF7CB03B46}" dt="2022-05-11T23:26:53.293" v="3127" actId="478"/>
          <ac:cxnSpMkLst>
            <pc:docMk/>
            <pc:sldMk cId="807429404" sldId="307"/>
            <ac:cxnSpMk id="78" creationId="{84EF93FD-218C-492A-BBEA-E28BC12D0508}"/>
          </ac:cxnSpMkLst>
        </pc:cxnChg>
        <pc:cxnChg chg="add mod">
          <ac:chgData name="Jireh Tseng" userId="eefb979d-fc0d-4dd5-ae9a-91b2ece0a753" providerId="ADAL" clId="{F3FDAC0E-9B55-446C-854B-59BF7CB03B46}" dt="2022-05-11T23:34:20.224" v="3190" actId="14100"/>
          <ac:cxnSpMkLst>
            <pc:docMk/>
            <pc:sldMk cId="807429404" sldId="307"/>
            <ac:cxnSpMk id="78" creationId="{D86BE9BC-FE4F-479C-9E84-E7620CCF5E86}"/>
          </ac:cxnSpMkLst>
        </pc:cxnChg>
        <pc:cxnChg chg="add mod">
          <ac:chgData name="Jireh Tseng" userId="eefb979d-fc0d-4dd5-ae9a-91b2ece0a753" providerId="ADAL" clId="{F3FDAC0E-9B55-446C-854B-59BF7CB03B46}" dt="2022-05-11T23:34:28.665" v="3191" actId="14100"/>
          <ac:cxnSpMkLst>
            <pc:docMk/>
            <pc:sldMk cId="807429404" sldId="307"/>
            <ac:cxnSpMk id="84" creationId="{6FFEF405-800C-44CF-8940-0D38459CE934}"/>
          </ac:cxnSpMkLst>
        </pc:cxnChg>
        <pc:cxnChg chg="add mod">
          <ac:chgData name="Jireh Tseng" userId="eefb979d-fc0d-4dd5-ae9a-91b2ece0a753" providerId="ADAL" clId="{F3FDAC0E-9B55-446C-854B-59BF7CB03B46}" dt="2022-05-11T23:36:22.361" v="3222" actId="14100"/>
          <ac:cxnSpMkLst>
            <pc:docMk/>
            <pc:sldMk cId="807429404" sldId="307"/>
            <ac:cxnSpMk id="105" creationId="{E53960DA-9A47-4737-897B-FA2920136920}"/>
          </ac:cxnSpMkLst>
        </pc:cxnChg>
        <pc:cxnChg chg="add">
          <ac:chgData name="Jireh Tseng" userId="eefb979d-fc0d-4dd5-ae9a-91b2ece0a753" providerId="ADAL" clId="{F3FDAC0E-9B55-446C-854B-59BF7CB03B46}" dt="2022-05-11T23:36:49.726" v="3230" actId="34122"/>
          <ac:cxnSpMkLst>
            <pc:docMk/>
            <pc:sldMk cId="807429404" sldId="307"/>
            <ac:cxnSpMk id="115" creationId="{6800DED1-CB9A-4454-95B4-76F3012A6E36}"/>
          </ac:cxnSpMkLst>
        </pc:cxnChg>
        <pc:cxnChg chg="add">
          <ac:chgData name="Jireh Tseng" userId="eefb979d-fc0d-4dd5-ae9a-91b2ece0a753" providerId="ADAL" clId="{F3FDAC0E-9B55-446C-854B-59BF7CB03B46}" dt="2022-05-11T23:36:49.726" v="3230" actId="34122"/>
          <ac:cxnSpMkLst>
            <pc:docMk/>
            <pc:sldMk cId="807429404" sldId="307"/>
            <ac:cxnSpMk id="121" creationId="{95C335DB-C085-4C13-B89E-DEF14329F56F}"/>
          </ac:cxnSpMkLst>
        </pc:cxnChg>
      </pc:sldChg>
      <pc:sldChg chg="modSp add mod ord">
        <pc:chgData name="Jireh Tseng" userId="eefb979d-fc0d-4dd5-ae9a-91b2ece0a753" providerId="ADAL" clId="{F3FDAC0E-9B55-446C-854B-59BF7CB03B46}" dt="2022-05-18T01:33:27.409" v="4998" actId="2164"/>
        <pc:sldMkLst>
          <pc:docMk/>
          <pc:sldMk cId="2053669820" sldId="308"/>
        </pc:sldMkLst>
        <pc:spChg chg="mod">
          <ac:chgData name="Jireh Tseng" userId="eefb979d-fc0d-4dd5-ae9a-91b2ece0a753" providerId="ADAL" clId="{F3FDAC0E-9B55-446C-854B-59BF7CB03B46}" dt="2022-05-16T21:01:21.807" v="3369" actId="20577"/>
          <ac:spMkLst>
            <pc:docMk/>
            <pc:sldMk cId="2053669820" sldId="308"/>
            <ac:spMk id="91" creationId="{00000000-0000-0000-0000-000000000000}"/>
          </ac:spMkLst>
        </pc:spChg>
        <pc:graphicFrameChg chg="modGraphic">
          <ac:chgData name="Jireh Tseng" userId="eefb979d-fc0d-4dd5-ae9a-91b2ece0a753" providerId="ADAL" clId="{F3FDAC0E-9B55-446C-854B-59BF7CB03B46}" dt="2022-05-18T01:33:27.409" v="4998" actId="2164"/>
          <ac:graphicFrameMkLst>
            <pc:docMk/>
            <pc:sldMk cId="2053669820" sldId="308"/>
            <ac:graphicFrameMk id="92" creationId="{00000000-0000-0000-0000-000000000000}"/>
          </ac:graphicFrameMkLst>
        </pc:graphicFrameChg>
      </pc:sldChg>
      <pc:sldChg chg="addSp delSp modSp add mod ord">
        <pc:chgData name="Jireh Tseng" userId="eefb979d-fc0d-4dd5-ae9a-91b2ece0a753" providerId="ADAL" clId="{F3FDAC0E-9B55-446C-854B-59BF7CB03B46}" dt="2022-05-16T21:33:11.949" v="4929" actId="1076"/>
        <pc:sldMkLst>
          <pc:docMk/>
          <pc:sldMk cId="2980484352" sldId="309"/>
        </pc:sldMkLst>
        <pc:spChg chg="mod">
          <ac:chgData name="Jireh Tseng" userId="eefb979d-fc0d-4dd5-ae9a-91b2ece0a753" providerId="ADAL" clId="{F3FDAC0E-9B55-446C-854B-59BF7CB03B46}" dt="2022-05-16T21:06:50.617" v="3950" actId="20577"/>
          <ac:spMkLst>
            <pc:docMk/>
            <pc:sldMk cId="2980484352" sldId="309"/>
            <ac:spMk id="8" creationId="{657D6263-2DA5-EC3B-D52E-14D4F0D8CA67}"/>
          </ac:spMkLst>
        </pc:spChg>
        <pc:spChg chg="mod">
          <ac:chgData name="Jireh Tseng" userId="eefb979d-fc0d-4dd5-ae9a-91b2ece0a753" providerId="ADAL" clId="{F3FDAC0E-9B55-446C-854B-59BF7CB03B46}" dt="2022-05-16T21:11:50.081" v="4050" actId="20577"/>
          <ac:spMkLst>
            <pc:docMk/>
            <pc:sldMk cId="2980484352" sldId="309"/>
            <ac:spMk id="11" creationId="{43744CE3-47E8-9C9B-3E11-D37931FCC5AC}"/>
          </ac:spMkLst>
        </pc:spChg>
        <pc:spChg chg="add mod">
          <ac:chgData name="Jireh Tseng" userId="eefb979d-fc0d-4dd5-ae9a-91b2ece0a753" providerId="ADAL" clId="{F3FDAC0E-9B55-446C-854B-59BF7CB03B46}" dt="2022-05-16T21:11:23.073" v="3997" actId="14100"/>
          <ac:spMkLst>
            <pc:docMk/>
            <pc:sldMk cId="2980484352" sldId="309"/>
            <ac:spMk id="21" creationId="{F096EFBC-D873-408C-2DA9-5C5B2C8DB7C1}"/>
          </ac:spMkLst>
        </pc:spChg>
        <pc:spChg chg="add mod">
          <ac:chgData name="Jireh Tseng" userId="eefb979d-fc0d-4dd5-ae9a-91b2ece0a753" providerId="ADAL" clId="{F3FDAC0E-9B55-446C-854B-59BF7CB03B46}" dt="2022-05-16T21:11:30.956" v="4000" actId="14100"/>
          <ac:spMkLst>
            <pc:docMk/>
            <pc:sldMk cId="2980484352" sldId="309"/>
            <ac:spMk id="22" creationId="{2BEC71C8-1978-61FF-F7DD-396D954C3E50}"/>
          </ac:spMkLst>
        </pc:spChg>
        <pc:spChg chg="mod">
          <ac:chgData name="Jireh Tseng" userId="eefb979d-fc0d-4dd5-ae9a-91b2ece0a753" providerId="ADAL" clId="{F3FDAC0E-9B55-446C-854B-59BF7CB03B46}" dt="2022-05-16T21:33:11.949" v="4929" actId="1076"/>
          <ac:spMkLst>
            <pc:docMk/>
            <pc:sldMk cId="2980484352" sldId="309"/>
            <ac:spMk id="26" creationId="{F902315B-3814-4B9A-ABE3-22299569DA0E}"/>
          </ac:spMkLst>
        </pc:spChg>
        <pc:spChg chg="del">
          <ac:chgData name="Jireh Tseng" userId="eefb979d-fc0d-4dd5-ae9a-91b2ece0a753" providerId="ADAL" clId="{F3FDAC0E-9B55-446C-854B-59BF7CB03B46}" dt="2022-05-16T21:08:04.918" v="3958" actId="478"/>
          <ac:spMkLst>
            <pc:docMk/>
            <pc:sldMk cId="2980484352" sldId="309"/>
            <ac:spMk id="29" creationId="{6F13BB88-DBB3-4CDB-8019-2DA3A5E70CB2}"/>
          </ac:spMkLst>
        </pc:spChg>
        <pc:spChg chg="del">
          <ac:chgData name="Jireh Tseng" userId="eefb979d-fc0d-4dd5-ae9a-91b2ece0a753" providerId="ADAL" clId="{F3FDAC0E-9B55-446C-854B-59BF7CB03B46}" dt="2022-05-16T21:08:36.607" v="3969" actId="478"/>
          <ac:spMkLst>
            <pc:docMk/>
            <pc:sldMk cId="2980484352" sldId="309"/>
            <ac:spMk id="31" creationId="{2BD3FA73-10F5-433F-994E-7D42D87B1F5D}"/>
          </ac:spMkLst>
        </pc:spChg>
        <pc:spChg chg="del">
          <ac:chgData name="Jireh Tseng" userId="eefb979d-fc0d-4dd5-ae9a-91b2ece0a753" providerId="ADAL" clId="{F3FDAC0E-9B55-446C-854B-59BF7CB03B46}" dt="2022-05-16T21:08:38.159" v="3970" actId="478"/>
          <ac:spMkLst>
            <pc:docMk/>
            <pc:sldMk cId="2980484352" sldId="309"/>
            <ac:spMk id="38" creationId="{AA42F302-6CA2-4723-9A27-9485B0E4A317}"/>
          </ac:spMkLst>
        </pc:spChg>
        <pc:picChg chg="add mod">
          <ac:chgData name="Jireh Tseng" userId="eefb979d-fc0d-4dd5-ae9a-91b2ece0a753" providerId="ADAL" clId="{F3FDAC0E-9B55-446C-854B-59BF7CB03B46}" dt="2022-05-16T21:08:18.420" v="3964" actId="1076"/>
          <ac:picMkLst>
            <pc:docMk/>
            <pc:sldMk cId="2980484352" sldId="309"/>
            <ac:picMk id="4" creationId="{E70198E3-FDA1-A35C-9F77-D135F46B2C6F}"/>
          </ac:picMkLst>
        </pc:picChg>
        <pc:picChg chg="del">
          <ac:chgData name="Jireh Tseng" userId="eefb979d-fc0d-4dd5-ae9a-91b2ece0a753" providerId="ADAL" clId="{F3FDAC0E-9B55-446C-854B-59BF7CB03B46}" dt="2022-05-16T21:06:56.517" v="3951" actId="478"/>
          <ac:picMkLst>
            <pc:docMk/>
            <pc:sldMk cId="2980484352" sldId="309"/>
            <ac:picMk id="5" creationId="{4D5B5689-39E4-4B28-E81C-53A480171F83}"/>
          </ac:picMkLst>
        </pc:picChg>
        <pc:picChg chg="del">
          <ac:chgData name="Jireh Tseng" userId="eefb979d-fc0d-4dd5-ae9a-91b2ece0a753" providerId="ADAL" clId="{F3FDAC0E-9B55-446C-854B-59BF7CB03B46}" dt="2022-05-16T21:06:57.684" v="3952" actId="478"/>
          <ac:picMkLst>
            <pc:docMk/>
            <pc:sldMk cId="2980484352" sldId="309"/>
            <ac:picMk id="7" creationId="{86A3E97E-52BD-8A87-3356-07B8B4C92FEA}"/>
          </ac:picMkLst>
        </pc:picChg>
        <pc:picChg chg="add mod">
          <ac:chgData name="Jireh Tseng" userId="eefb979d-fc0d-4dd5-ae9a-91b2ece0a753" providerId="ADAL" clId="{F3FDAC0E-9B55-446C-854B-59BF7CB03B46}" dt="2022-05-16T21:09:53.891" v="3979" actId="1076"/>
          <ac:picMkLst>
            <pc:docMk/>
            <pc:sldMk cId="2980484352" sldId="309"/>
            <ac:picMk id="9" creationId="{37F8D71D-3F00-FD1F-CE7C-66944FC20545}"/>
          </ac:picMkLst>
        </pc:picChg>
        <pc:picChg chg="add mod">
          <ac:chgData name="Jireh Tseng" userId="eefb979d-fc0d-4dd5-ae9a-91b2ece0a753" providerId="ADAL" clId="{F3FDAC0E-9B55-446C-854B-59BF7CB03B46}" dt="2022-05-16T21:10:12.271" v="3984" actId="1076"/>
          <ac:picMkLst>
            <pc:docMk/>
            <pc:sldMk cId="2980484352" sldId="309"/>
            <ac:picMk id="12" creationId="{807E23AE-03C3-3547-C017-47DBE0EACB85}"/>
          </ac:picMkLst>
        </pc:picChg>
        <pc:picChg chg="add mod ord">
          <ac:chgData name="Jireh Tseng" userId="eefb979d-fc0d-4dd5-ae9a-91b2ece0a753" providerId="ADAL" clId="{F3FDAC0E-9B55-446C-854B-59BF7CB03B46}" dt="2022-05-16T21:33:09.746" v="4928" actId="1076"/>
          <ac:picMkLst>
            <pc:docMk/>
            <pc:sldMk cId="2980484352" sldId="309"/>
            <ac:picMk id="15" creationId="{5F8B9DFE-1956-BFD3-14A6-C2570127011D}"/>
          </ac:picMkLst>
        </pc:picChg>
        <pc:picChg chg="del mod">
          <ac:chgData name="Jireh Tseng" userId="eefb979d-fc0d-4dd5-ae9a-91b2ece0a753" providerId="ADAL" clId="{F3FDAC0E-9B55-446C-854B-59BF7CB03B46}" dt="2022-05-16T21:08:38.931" v="3971" actId="478"/>
          <ac:picMkLst>
            <pc:docMk/>
            <pc:sldMk cId="2980484352" sldId="309"/>
            <ac:picMk id="20" creationId="{A7748647-CBCC-E2E6-0ED5-497430F15676}"/>
          </ac:picMkLst>
        </pc:picChg>
      </pc:sldChg>
      <pc:sldChg chg="modSp add mod ord">
        <pc:chgData name="Jireh Tseng" userId="eefb979d-fc0d-4dd5-ae9a-91b2ece0a753" providerId="ADAL" clId="{F3FDAC0E-9B55-446C-854B-59BF7CB03B46}" dt="2022-05-16T21:18:27.860" v="4761" actId="20577"/>
        <pc:sldMkLst>
          <pc:docMk/>
          <pc:sldMk cId="1615137033" sldId="310"/>
        </pc:sldMkLst>
        <pc:spChg chg="mod">
          <ac:chgData name="Jireh Tseng" userId="eefb979d-fc0d-4dd5-ae9a-91b2ece0a753" providerId="ADAL" clId="{F3FDAC0E-9B55-446C-854B-59BF7CB03B46}" dt="2022-05-16T21:12:25.286" v="4063" actId="20577"/>
          <ac:spMkLst>
            <pc:docMk/>
            <pc:sldMk cId="1615137033" sldId="310"/>
            <ac:spMk id="2" creationId="{49FB76F6-F6ED-9B78-DFE1-76E9281E34BF}"/>
          </ac:spMkLst>
        </pc:spChg>
        <pc:spChg chg="mod">
          <ac:chgData name="Jireh Tseng" userId="eefb979d-fc0d-4dd5-ae9a-91b2ece0a753" providerId="ADAL" clId="{F3FDAC0E-9B55-446C-854B-59BF7CB03B46}" dt="2022-05-16T21:18:27.860" v="4761" actId="20577"/>
          <ac:spMkLst>
            <pc:docMk/>
            <pc:sldMk cId="1615137033" sldId="310"/>
            <ac:spMk id="3" creationId="{CEA9AFE6-9440-A9A5-AA80-A5844592A707}"/>
          </ac:spMkLst>
        </pc:spChg>
      </pc:sldChg>
      <pc:sldChg chg="modSp add del mod">
        <pc:chgData name="Jireh Tseng" userId="eefb979d-fc0d-4dd5-ae9a-91b2ece0a753" providerId="ADAL" clId="{F3FDAC0E-9B55-446C-854B-59BF7CB03B46}" dt="2022-05-16T21:24:28.907" v="4827" actId="2696"/>
        <pc:sldMkLst>
          <pc:docMk/>
          <pc:sldMk cId="1557436334" sldId="311"/>
        </pc:sldMkLst>
        <pc:spChg chg="mod">
          <ac:chgData name="Jireh Tseng" userId="eefb979d-fc0d-4dd5-ae9a-91b2ece0a753" providerId="ADAL" clId="{F3FDAC0E-9B55-446C-854B-59BF7CB03B46}" dt="2022-05-16T21:24:02.265" v="4824" actId="20577"/>
          <ac:spMkLst>
            <pc:docMk/>
            <pc:sldMk cId="1557436334" sldId="311"/>
            <ac:spMk id="91" creationId="{00000000-0000-0000-0000-000000000000}"/>
          </ac:spMkLst>
        </pc:spChg>
        <pc:graphicFrameChg chg="mod modGraphic">
          <ac:chgData name="Jireh Tseng" userId="eefb979d-fc0d-4dd5-ae9a-91b2ece0a753" providerId="ADAL" clId="{F3FDAC0E-9B55-446C-854B-59BF7CB03B46}" dt="2022-05-16T21:24:09.959" v="4825" actId="14100"/>
          <ac:graphicFrameMkLst>
            <pc:docMk/>
            <pc:sldMk cId="1557436334" sldId="311"/>
            <ac:graphicFrameMk id="92" creationId="{00000000-0000-0000-0000-000000000000}"/>
          </ac:graphicFrameMkLst>
        </pc:graphicFrameChg>
      </pc:sldChg>
      <pc:sldChg chg="addSp delSp modSp add mod ord">
        <pc:chgData name="Jireh Tseng" userId="eefb979d-fc0d-4dd5-ae9a-91b2ece0a753" providerId="ADAL" clId="{F3FDAC0E-9B55-446C-854B-59BF7CB03B46}" dt="2022-05-18T01:33:17.507" v="4997" actId="2164"/>
        <pc:sldMkLst>
          <pc:docMk/>
          <pc:sldMk cId="2568995806" sldId="311"/>
        </pc:sldMkLst>
        <pc:spChg chg="add mod">
          <ac:chgData name="Jireh Tseng" userId="eefb979d-fc0d-4dd5-ae9a-91b2ece0a753" providerId="ADAL" clId="{F3FDAC0E-9B55-446C-854B-59BF7CB03B46}" dt="2022-05-16T21:28:51.483" v="4881" actId="1076"/>
          <ac:spMkLst>
            <pc:docMk/>
            <pc:sldMk cId="2568995806" sldId="311"/>
            <ac:spMk id="10" creationId="{806B0441-C2D8-CD34-71A2-3CE2BB423898}"/>
          </ac:spMkLst>
        </pc:spChg>
        <pc:spChg chg="add mod">
          <ac:chgData name="Jireh Tseng" userId="eefb979d-fc0d-4dd5-ae9a-91b2ece0a753" providerId="ADAL" clId="{F3FDAC0E-9B55-446C-854B-59BF7CB03B46}" dt="2022-05-16T21:28:59.910" v="4884" actId="14100"/>
          <ac:spMkLst>
            <pc:docMk/>
            <pc:sldMk cId="2568995806" sldId="311"/>
            <ac:spMk id="11" creationId="{BB7D70E1-E1EE-02BF-C07A-C76B25A6B7F4}"/>
          </ac:spMkLst>
        </pc:spChg>
        <pc:spChg chg="add mod">
          <ac:chgData name="Jireh Tseng" userId="eefb979d-fc0d-4dd5-ae9a-91b2ece0a753" providerId="ADAL" clId="{F3FDAC0E-9B55-446C-854B-59BF7CB03B46}" dt="2022-05-16T21:29:18.875" v="4889" actId="14100"/>
          <ac:spMkLst>
            <pc:docMk/>
            <pc:sldMk cId="2568995806" sldId="311"/>
            <ac:spMk id="12" creationId="{18450DB4-DB01-89DA-F49B-9FC9E0925CBF}"/>
          </ac:spMkLst>
        </pc:spChg>
        <pc:spChg chg="add mod">
          <ac:chgData name="Jireh Tseng" userId="eefb979d-fc0d-4dd5-ae9a-91b2ece0a753" providerId="ADAL" clId="{F3FDAC0E-9B55-446C-854B-59BF7CB03B46}" dt="2022-05-16T21:29:30.377" v="4894" actId="14100"/>
          <ac:spMkLst>
            <pc:docMk/>
            <pc:sldMk cId="2568995806" sldId="311"/>
            <ac:spMk id="13" creationId="{1E3B1F4A-249D-A72C-4477-CF298548F80E}"/>
          </ac:spMkLst>
        </pc:spChg>
        <pc:spChg chg="add mod">
          <ac:chgData name="Jireh Tseng" userId="eefb979d-fc0d-4dd5-ae9a-91b2ece0a753" providerId="ADAL" clId="{F3FDAC0E-9B55-446C-854B-59BF7CB03B46}" dt="2022-05-16T21:32:05.141" v="4914" actId="208"/>
          <ac:spMkLst>
            <pc:docMk/>
            <pc:sldMk cId="2568995806" sldId="311"/>
            <ac:spMk id="24" creationId="{7E1ABABD-3A13-3887-4D53-C1075B11EC35}"/>
          </ac:spMkLst>
        </pc:spChg>
        <pc:spChg chg="add mod">
          <ac:chgData name="Jireh Tseng" userId="eefb979d-fc0d-4dd5-ae9a-91b2ece0a753" providerId="ADAL" clId="{F3FDAC0E-9B55-446C-854B-59BF7CB03B46}" dt="2022-05-16T21:32:14.791" v="4917" actId="14100"/>
          <ac:spMkLst>
            <pc:docMk/>
            <pc:sldMk cId="2568995806" sldId="311"/>
            <ac:spMk id="25" creationId="{6484D7BE-C83B-A245-30CB-6514035D0E13}"/>
          </ac:spMkLst>
        </pc:spChg>
        <pc:spChg chg="add mod">
          <ac:chgData name="Jireh Tseng" userId="eefb979d-fc0d-4dd5-ae9a-91b2ece0a753" providerId="ADAL" clId="{F3FDAC0E-9B55-446C-854B-59BF7CB03B46}" dt="2022-05-16T21:32:22.564" v="4920" actId="14100"/>
          <ac:spMkLst>
            <pc:docMk/>
            <pc:sldMk cId="2568995806" sldId="311"/>
            <ac:spMk id="26" creationId="{D08EC820-E7D4-277C-7EC1-889F2FDB2D97}"/>
          </ac:spMkLst>
        </pc:spChg>
        <pc:spChg chg="add mod">
          <ac:chgData name="Jireh Tseng" userId="eefb979d-fc0d-4dd5-ae9a-91b2ece0a753" providerId="ADAL" clId="{F3FDAC0E-9B55-446C-854B-59BF7CB03B46}" dt="2022-05-18T01:31:25.617" v="4963" actId="1076"/>
          <ac:spMkLst>
            <pc:docMk/>
            <pc:sldMk cId="2568995806" sldId="311"/>
            <ac:spMk id="28" creationId="{D0385E13-0804-3B1D-2933-DBDB9C6630EA}"/>
          </ac:spMkLst>
        </pc:spChg>
        <pc:spChg chg="mod">
          <ac:chgData name="Jireh Tseng" userId="eefb979d-fc0d-4dd5-ae9a-91b2ece0a753" providerId="ADAL" clId="{F3FDAC0E-9B55-446C-854B-59BF7CB03B46}" dt="2022-05-16T21:24:40.108" v="4838" actId="20577"/>
          <ac:spMkLst>
            <pc:docMk/>
            <pc:sldMk cId="2568995806" sldId="311"/>
            <ac:spMk id="91" creationId="{00000000-0000-0000-0000-000000000000}"/>
          </ac:spMkLst>
        </pc:spChg>
        <pc:graphicFrameChg chg="mod modGraphic">
          <ac:chgData name="Jireh Tseng" userId="eefb979d-fc0d-4dd5-ae9a-91b2ece0a753" providerId="ADAL" clId="{F3FDAC0E-9B55-446C-854B-59BF7CB03B46}" dt="2022-05-18T01:33:17.507" v="4997" actId="2164"/>
          <ac:graphicFrameMkLst>
            <pc:docMk/>
            <pc:sldMk cId="2568995806" sldId="311"/>
            <ac:graphicFrameMk id="92" creationId="{00000000-0000-0000-0000-000000000000}"/>
          </ac:graphicFrameMkLst>
        </pc:graphicFrameChg>
        <pc:picChg chg="add mod">
          <ac:chgData name="Jireh Tseng" userId="eefb979d-fc0d-4dd5-ae9a-91b2ece0a753" providerId="ADAL" clId="{F3FDAC0E-9B55-446C-854B-59BF7CB03B46}" dt="2022-05-16T21:28:27.452" v="4877" actId="1076"/>
          <ac:picMkLst>
            <pc:docMk/>
            <pc:sldMk cId="2568995806" sldId="311"/>
            <ac:picMk id="3" creationId="{DF3F5DAC-1F7E-5F61-2E0C-DB85F96080D8}"/>
          </ac:picMkLst>
        </pc:picChg>
        <pc:picChg chg="add del mod">
          <ac:chgData name="Jireh Tseng" userId="eefb979d-fc0d-4dd5-ae9a-91b2ece0a753" providerId="ADAL" clId="{F3FDAC0E-9B55-446C-854B-59BF7CB03B46}" dt="2022-05-16T21:27:07.291" v="4872" actId="478"/>
          <ac:picMkLst>
            <pc:docMk/>
            <pc:sldMk cId="2568995806" sldId="311"/>
            <ac:picMk id="5" creationId="{698ADA37-FDDD-9796-79EF-31CFA6778201}"/>
          </ac:picMkLst>
        </pc:picChg>
        <pc:picChg chg="add mod">
          <ac:chgData name="Jireh Tseng" userId="eefb979d-fc0d-4dd5-ae9a-91b2ece0a753" providerId="ADAL" clId="{F3FDAC0E-9B55-446C-854B-59BF7CB03B46}" dt="2022-05-16T21:28:25.036" v="4876" actId="1076"/>
          <ac:picMkLst>
            <pc:docMk/>
            <pc:sldMk cId="2568995806" sldId="311"/>
            <ac:picMk id="7" creationId="{F66038C3-3F7D-AD39-F6DF-94B4C961EB9C}"/>
          </ac:picMkLst>
        </pc:picChg>
        <pc:picChg chg="add mod">
          <ac:chgData name="Jireh Tseng" userId="eefb979d-fc0d-4dd5-ae9a-91b2ece0a753" providerId="ADAL" clId="{F3FDAC0E-9B55-446C-854B-59BF7CB03B46}" dt="2022-05-16T21:31:51.677" v="4911" actId="1076"/>
          <ac:picMkLst>
            <pc:docMk/>
            <pc:sldMk cId="2568995806" sldId="311"/>
            <ac:picMk id="21" creationId="{832E5A8C-1FD3-E56C-A096-B4602DE8C0D3}"/>
          </ac:picMkLst>
        </pc:picChg>
        <pc:cxnChg chg="add mod">
          <ac:chgData name="Jireh Tseng" userId="eefb979d-fc0d-4dd5-ae9a-91b2ece0a753" providerId="ADAL" clId="{F3FDAC0E-9B55-446C-854B-59BF7CB03B46}" dt="2022-05-16T21:30:57.397" v="4909" actId="1582"/>
          <ac:cxnSpMkLst>
            <pc:docMk/>
            <pc:sldMk cId="2568995806" sldId="311"/>
            <ac:cxnSpMk id="9" creationId="{1179F986-9278-CEF3-E75B-A17CCDE6ADA0}"/>
          </ac:cxnSpMkLst>
        </pc:cxnChg>
        <pc:cxnChg chg="add mod">
          <ac:chgData name="Jireh Tseng" userId="eefb979d-fc0d-4dd5-ae9a-91b2ece0a753" providerId="ADAL" clId="{F3FDAC0E-9B55-446C-854B-59BF7CB03B46}" dt="2022-05-16T21:30:44.057" v="4907" actId="1582"/>
          <ac:cxnSpMkLst>
            <pc:docMk/>
            <pc:sldMk cId="2568995806" sldId="311"/>
            <ac:cxnSpMk id="16" creationId="{60EB7AA4-7D09-633F-AB87-9AB7BF894A0E}"/>
          </ac:cxnSpMkLst>
        </pc:cxnChg>
        <pc:cxnChg chg="add mod">
          <ac:chgData name="Jireh Tseng" userId="eefb979d-fc0d-4dd5-ae9a-91b2ece0a753" providerId="ADAL" clId="{F3FDAC0E-9B55-446C-854B-59BF7CB03B46}" dt="2022-05-16T21:30:50.071" v="4908" actId="1582"/>
          <ac:cxnSpMkLst>
            <pc:docMk/>
            <pc:sldMk cId="2568995806" sldId="311"/>
            <ac:cxnSpMk id="18" creationId="{2A0646A1-3D6A-5099-53E9-2EF91F7FAC9C}"/>
          </ac:cxnSpMkLst>
        </pc:cxnChg>
        <pc:cxnChg chg="add mod">
          <ac:chgData name="Jireh Tseng" userId="eefb979d-fc0d-4dd5-ae9a-91b2ece0a753" providerId="ADAL" clId="{F3FDAC0E-9B55-446C-854B-59BF7CB03B46}" dt="2022-05-16T21:32:32.563" v="4924" actId="14100"/>
          <ac:cxnSpMkLst>
            <pc:docMk/>
            <pc:sldMk cId="2568995806" sldId="311"/>
            <ac:cxnSpMk id="27" creationId="{397A965B-7DC3-8053-3A22-2A4A0E40ECF3}"/>
          </ac:cxnSpMkLst>
        </pc:cxnChg>
        <pc:cxnChg chg="add mod">
          <ac:chgData name="Jireh Tseng" userId="eefb979d-fc0d-4dd5-ae9a-91b2ece0a753" providerId="ADAL" clId="{F3FDAC0E-9B55-446C-854B-59BF7CB03B46}" dt="2022-05-16T21:32:38.046" v="4927" actId="14100"/>
          <ac:cxnSpMkLst>
            <pc:docMk/>
            <pc:sldMk cId="2568995806" sldId="311"/>
            <ac:cxnSpMk id="29" creationId="{7606AE68-FE36-77A2-5BFC-1B1D8103ECC3}"/>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2:09:14.538"/>
    </inkml:context>
    <inkml:brush xml:id="br0">
      <inkml:brushProperty name="width" value="0.05" units="cm"/>
      <inkml:brushProperty name="height" value="0.05" units="cm"/>
      <inkml:brushProperty name="color" value="#E71224"/>
    </inkml:brush>
  </inkml:definitions>
  <inkml:trace contextRef="#ctx0" brushRef="#br0">1 1 3721,'4'26'760,"1"18"-1504,-4-20-72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23:26:28.277"/>
    </inkml:context>
    <inkml:brush xml:id="br0">
      <inkml:brushProperty name="width" value="0.05" units="cm"/>
      <inkml:brushProperty name="height" value="0.05" units="cm"/>
      <inkml:brushProperty name="color" value="#004F8B"/>
    </inkml:brush>
  </inkml:definitions>
  <inkml:trace contextRef="#ctx0" brushRef="#br0">1 1 10994,'9'53'-1360,"-9"3"-824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23:33:27.083"/>
    </inkml:context>
    <inkml:brush xml:id="br0">
      <inkml:brushProperty name="width" value="0.05" units="cm"/>
      <inkml:brushProperty name="height" value="0.05" units="cm"/>
      <inkml:brushProperty name="color" value="#008C3A"/>
    </inkml:brush>
  </inkml:definitions>
  <inkml:trace contextRef="#ctx0" brushRef="#br0">1 0 2473,'70'66'920,"-76"-60"-784,3-5-200,-6 1-472,9-1-257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2:09:14.538"/>
    </inkml:context>
    <inkml:brush xml:id="br0">
      <inkml:brushProperty name="width" value="0.05" units="cm"/>
      <inkml:brushProperty name="height" value="0.05" units="cm"/>
      <inkml:brushProperty name="color" value="#E71224"/>
    </inkml:brush>
  </inkml:definitions>
  <inkml:trace contextRef="#ctx0" brushRef="#br0">1 1 3721,'4'26'760,"1"18"-1504,-4-20-72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16/05/2022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31556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147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3976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96465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186526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5900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6427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26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2556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130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16/05/2022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16/05/2022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Oaxf98cy/assessment" TargetMode="External"/><Relationship Id="rId2" Type="http://schemas.openxmlformats.org/officeDocument/2006/relationships/hyperlink" Target="https://github.com/jireh-t/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customXml" Target="../ink/ink3.xml"/><Relationship Id="rId4" Type="http://schemas.openxmlformats.org/officeDocument/2006/relationships/image" Target="../media/image19.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846236345"/>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Quiz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quiz</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5" name="Picture 25" descr="Graphical user interface, text&#10;&#10;Description automatically generated">
            <a:extLst>
              <a:ext uri="{FF2B5EF4-FFF2-40B4-BE49-F238E27FC236}">
                <a16:creationId xmlns:a16="http://schemas.microsoft.com/office/drawing/2014/main" id="{5B77AB6A-DB68-B7C8-9464-470AA11FD2FA}"/>
              </a:ext>
            </a:extLst>
          </p:cNvPr>
          <p:cNvPicPr>
            <a:picLocks noChangeAspect="1"/>
          </p:cNvPicPr>
          <p:nvPr/>
        </p:nvPicPr>
        <p:blipFill>
          <a:blip r:embed="rId3"/>
          <a:stretch>
            <a:fillRect/>
          </a:stretch>
        </p:blipFill>
        <p:spPr>
          <a:xfrm>
            <a:off x="8839200" y="3474366"/>
            <a:ext cx="2956560" cy="1931109"/>
          </a:xfrm>
          <a:prstGeom prst="rect">
            <a:avLst/>
          </a:prstGeom>
        </p:spPr>
      </p:pic>
      <p:pic>
        <p:nvPicPr>
          <p:cNvPr id="24" name="Picture 24" descr="Graphical user interface, text&#10;&#10;Description automatically generated">
            <a:extLst>
              <a:ext uri="{FF2B5EF4-FFF2-40B4-BE49-F238E27FC236}">
                <a16:creationId xmlns:a16="http://schemas.microsoft.com/office/drawing/2014/main" id="{A5674F0D-17A3-9C38-AF46-C03ECE3FC649}"/>
              </a:ext>
            </a:extLst>
          </p:cNvPr>
          <p:cNvPicPr>
            <a:picLocks noChangeAspect="1"/>
          </p:cNvPicPr>
          <p:nvPr/>
        </p:nvPicPr>
        <p:blipFill>
          <a:blip r:embed="rId4"/>
          <a:stretch>
            <a:fillRect/>
          </a:stretch>
        </p:blipFill>
        <p:spPr>
          <a:xfrm>
            <a:off x="8544560" y="1817889"/>
            <a:ext cx="3535680" cy="1586461"/>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(with yes/no checker)</a:t>
            </a:r>
            <a:endParaRPr sz="4000" dirty="0"/>
          </a:p>
        </p:txBody>
      </p:sp>
      <p:graphicFrame>
        <p:nvGraphicFramePr>
          <p:cNvPr id="92" name="Google Shape;92;p19"/>
          <p:cNvGraphicFramePr/>
          <p:nvPr>
            <p:extLst>
              <p:ext uri="{D42A27DB-BD31-4B8C-83A1-F6EECF244321}">
                <p14:modId xmlns:p14="http://schemas.microsoft.com/office/powerpoint/2010/main" val="3621322058"/>
              </p:ext>
            </p:extLst>
          </p:nvPr>
        </p:nvGraphicFramePr>
        <p:xfrm>
          <a:off x="254000" y="1635760"/>
          <a:ext cx="8051541" cy="3619498"/>
        </p:xfrm>
        <a:graphic>
          <a:graphicData uri="http://schemas.openxmlformats.org/drawingml/2006/table">
            <a:tbl>
              <a:tblPr>
                <a:noFill/>
              </a:tblPr>
              <a:tblGrid>
                <a:gridCol w="4521200">
                  <a:extLst>
                    <a:ext uri="{9D8B030D-6E8A-4147-A177-3AD203B41FA5}">
                      <a16:colId xmlns:a16="http://schemas.microsoft.com/office/drawing/2014/main" val="20000"/>
                    </a:ext>
                  </a:extLst>
                </a:gridCol>
                <a:gridCol w="3530341">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
        <p:nvSpPr>
          <p:cNvPr id="6" name="Rectangle 5">
            <a:extLst>
              <a:ext uri="{FF2B5EF4-FFF2-40B4-BE49-F238E27FC236}">
                <a16:creationId xmlns:a16="http://schemas.microsoft.com/office/drawing/2014/main" id="{3565F284-A787-F0CF-38CB-57228454B7AE}"/>
              </a:ext>
            </a:extLst>
          </p:cNvPr>
          <p:cNvSpPr/>
          <p:nvPr/>
        </p:nvSpPr>
        <p:spPr>
          <a:xfrm>
            <a:off x="330947" y="2344271"/>
            <a:ext cx="40617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748754" y="2344270"/>
            <a:ext cx="3513117" cy="5480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H="1">
            <a:off x="4463228" y="2572123"/>
            <a:ext cx="265803" cy="86959"/>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8274123" y="2219961"/>
            <a:ext cx="414768" cy="38413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335877" y="3341594"/>
            <a:ext cx="4051597" cy="80891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743524" y="3331433"/>
            <a:ext cx="3066077" cy="51756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H="1">
            <a:off x="4417358" y="3569446"/>
            <a:ext cx="296283" cy="86959"/>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339014" y="4329803"/>
            <a:ext cx="412271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838101" y="4329802"/>
            <a:ext cx="344423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823061" y="3409874"/>
            <a:ext cx="3127037" cy="1811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H="1" flipV="1">
            <a:off x="4450975" y="4675094"/>
            <a:ext cx="367403" cy="6544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197424"/>
            <a:ext cx="599590" cy="33199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Ask questions/ Check answer</a:t>
            </a:r>
            <a:endParaRPr sz="4000" dirty="0"/>
          </a:p>
        </p:txBody>
      </p:sp>
      <p:pic>
        <p:nvPicPr>
          <p:cNvPr id="5" name="Picture 4">
            <a:extLst>
              <a:ext uri="{FF2B5EF4-FFF2-40B4-BE49-F238E27FC236}">
                <a16:creationId xmlns:a16="http://schemas.microsoft.com/office/drawing/2014/main" id="{E28F0CE6-02A2-80E8-C747-E9C2A2D6C594}"/>
              </a:ext>
            </a:extLst>
          </p:cNvPr>
          <p:cNvPicPr>
            <a:picLocks noChangeAspect="1"/>
          </p:cNvPicPr>
          <p:nvPr/>
        </p:nvPicPr>
        <p:blipFill>
          <a:blip r:embed="rId3"/>
          <a:stretch>
            <a:fillRect/>
          </a:stretch>
        </p:blipFill>
        <p:spPr>
          <a:xfrm>
            <a:off x="6538825" y="2052378"/>
            <a:ext cx="3942362" cy="3543696"/>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 Test Plan</a:t>
            </a:r>
            <a:endParaRPr sz="4000" dirty="0"/>
          </a:p>
        </p:txBody>
      </p:sp>
      <p:graphicFrame>
        <p:nvGraphicFramePr>
          <p:cNvPr id="92" name="Google Shape;92;p19"/>
          <p:cNvGraphicFramePr/>
          <p:nvPr>
            <p:extLst>
              <p:ext uri="{D42A27DB-BD31-4B8C-83A1-F6EECF244321}">
                <p14:modId xmlns:p14="http://schemas.microsoft.com/office/powerpoint/2010/main" val="32455833"/>
              </p:ext>
            </p:extLst>
          </p:nvPr>
        </p:nvGraphicFramePr>
        <p:xfrm>
          <a:off x="509967" y="1690300"/>
          <a:ext cx="10636570" cy="3779312"/>
        </p:xfrm>
        <a:graphic>
          <a:graphicData uri="http://schemas.openxmlformats.org/drawingml/2006/table">
            <a:tbl>
              <a:tblPr>
                <a:noFill/>
              </a:tblPr>
              <a:tblGrid>
                <a:gridCol w="3096978">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err="1"/>
                        <a:t>tahi</a:t>
                      </a:r>
                    </a:p>
                  </a:txBody>
                  <a:tcPr marL="121900" marR="121900" marT="121900" marB="121900"/>
                </a:tc>
                <a:tc>
                  <a:txBody>
                    <a:bodyPr/>
                    <a:lstStyle/>
                    <a:p>
                      <a:pPr marL="0" lvl="0" indent="0" algn="l" rtl="0">
                        <a:spcBef>
                          <a:spcPts val="0"/>
                        </a:spcBef>
                        <a:spcAft>
                          <a:spcPts val="0"/>
                        </a:spcAft>
                        <a:buNone/>
                      </a:pPr>
                      <a:r>
                        <a:rPr lang="en-US" sz="2400" dirty="0"/>
                        <a:t>Correct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Tahi</a:t>
                      </a:r>
                    </a:p>
                  </a:txBody>
                  <a:tcPr marL="121899" marR="121899" marT="121899" marB="121899"/>
                </a:tc>
                <a:tc>
                  <a:txBody>
                    <a:bodyPr/>
                    <a:lstStyle/>
                    <a:p>
                      <a:pPr marL="0" lvl="0" indent="0" algn="l">
                        <a:spcBef>
                          <a:spcPts val="0"/>
                        </a:spcBef>
                        <a:spcAft>
                          <a:spcPts val="0"/>
                        </a:spcAft>
                        <a:buNone/>
                      </a:pPr>
                      <a:r>
                        <a:rPr lang="en-US" sz="2400" b="0" i="0" u="none" strike="noStrike" noProof="0" dirty="0"/>
                        <a:t>Correct</a:t>
                      </a:r>
                      <a:endParaRPr sz="2400" b="0" i="0" u="none" strike="noStrike" noProof="0"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xxii </a:t>
                      </a:r>
                      <a:r>
                        <a:rPr lang="en-US" sz="2400" i="1" dirty="0"/>
                        <a:t>( incorrect answer)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p>
                    <a:p>
                      <a:pPr marL="0" lvl="0" indent="0" algn="l">
                        <a:spcBef>
                          <a:spcPts val="0"/>
                        </a:spcBef>
                        <a:spcAft>
                          <a:spcPts val="0"/>
                        </a:spcAft>
                        <a:buNone/>
                      </a:pPr>
                      <a:r>
                        <a:rPr lang="en-US" sz="2400" b="0" i="0" u="none" strike="noStrike" noProof="0" dirty="0"/>
                        <a:t>The answer was …</a:t>
                      </a:r>
                      <a:endParaRPr sz="2400" b="0" i="0" u="none" strike="noStrike" noProof="0" dirty="0"/>
                    </a:p>
                  </a:txBody>
                  <a:tcPr marL="121898" marR="121898" marT="121898" marB="121898"/>
                </a:tc>
                <a:extLst>
                  <a:ext uri="{0D108BD9-81ED-4DB2-BD59-A6C34878D82A}">
                    <a16:rowId xmlns:a16="http://schemas.microsoft.com/office/drawing/2014/main" val="3863402776"/>
                  </a:ext>
                </a:extLst>
              </a:tr>
              <a:tr h="0">
                <a:tc>
                  <a:txBody>
                    <a:bodyPr/>
                    <a:lstStyle/>
                    <a:p>
                      <a:pPr marL="0" lvl="0" indent="0" algn="l">
                        <a:spcBef>
                          <a:spcPts val="0"/>
                        </a:spcBef>
                        <a:spcAft>
                          <a:spcPts val="0"/>
                        </a:spcAft>
                        <a:buNone/>
                      </a:pPr>
                      <a:r>
                        <a:rPr lang="en-US" sz="2400" dirty="0"/>
                        <a:t>11 (</a:t>
                      </a:r>
                      <a:r>
                        <a:rPr lang="en-US" sz="2400" b="0" i="1" u="none" strike="noStrike" noProof="0" dirty="0">
                          <a:latin typeface="Calibri"/>
                        </a:rPr>
                        <a:t>incorrect – integer)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p>
                    <a:p>
                      <a:pPr marL="0" lvl="0" indent="0" algn="l">
                        <a:spcBef>
                          <a:spcPts val="0"/>
                        </a:spcBef>
                        <a:spcAft>
                          <a:spcPts val="0"/>
                        </a:spcAft>
                        <a:buNone/>
                      </a:pPr>
                      <a:r>
                        <a:rPr lang="en-US" sz="2400" b="0" i="0" u="none" strike="noStrike" noProof="0" dirty="0"/>
                        <a:t>The answer was …</a:t>
                      </a:r>
                      <a:endParaRPr sz="2400" b="0" i="0" u="none" strike="noStrike" noProof="0" dirty="0"/>
                    </a:p>
                  </a:txBody>
                  <a:tcPr marL="121898" marR="121898" marT="121898" marB="121898"/>
                </a:tc>
                <a:extLst>
                  <a:ext uri="{0D108BD9-81ED-4DB2-BD59-A6C34878D82A}">
                    <a16:rowId xmlns:a16="http://schemas.microsoft.com/office/drawing/2014/main" val="3233766322"/>
                  </a:ext>
                </a:extLst>
              </a:tr>
            </a:tbl>
          </a:graphicData>
        </a:graphic>
      </p:graphicFrame>
      <p:sp>
        <p:nvSpPr>
          <p:cNvPr id="5" name="TextBox 4">
            <a:extLst>
              <a:ext uri="{FF2B5EF4-FFF2-40B4-BE49-F238E27FC236}">
                <a16:creationId xmlns:a16="http://schemas.microsoft.com/office/drawing/2014/main" id="{2B6F785A-186D-8BA2-513F-1C7C57ECC50E}"/>
              </a:ext>
            </a:extLst>
          </p:cNvPr>
          <p:cNvSpPr txBox="1"/>
          <p:nvPr/>
        </p:nvSpPr>
        <p:spPr>
          <a:xfrm>
            <a:off x="6635095" y="93870"/>
            <a:ext cx="32742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I will test each question and answer 4 times each</a:t>
            </a:r>
          </a:p>
        </p:txBody>
      </p:sp>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2472-3D53-0559-8A1B-F50A835788EA}"/>
              </a:ext>
            </a:extLst>
          </p:cNvPr>
          <p:cNvSpPr>
            <a:spLocks noGrp="1"/>
          </p:cNvSpPr>
          <p:nvPr>
            <p:ph type="title"/>
          </p:nvPr>
        </p:nvSpPr>
        <p:spPr/>
        <p:txBody>
          <a:bodyPr/>
          <a:lstStyle/>
          <a:p>
            <a:r>
              <a:rPr lang="en-NZ" dirty="0"/>
              <a:t>Trialling </a:t>
            </a:r>
          </a:p>
        </p:txBody>
      </p:sp>
      <p:pic>
        <p:nvPicPr>
          <p:cNvPr id="5" name="Picture 4">
            <a:extLst>
              <a:ext uri="{FF2B5EF4-FFF2-40B4-BE49-F238E27FC236}">
                <a16:creationId xmlns:a16="http://schemas.microsoft.com/office/drawing/2014/main" id="{4D5B5689-39E4-4B28-E81C-53A480171F83}"/>
              </a:ext>
            </a:extLst>
          </p:cNvPr>
          <p:cNvPicPr>
            <a:picLocks noChangeAspect="1"/>
          </p:cNvPicPr>
          <p:nvPr/>
        </p:nvPicPr>
        <p:blipFill>
          <a:blip r:embed="rId2"/>
          <a:stretch>
            <a:fillRect/>
          </a:stretch>
        </p:blipFill>
        <p:spPr>
          <a:xfrm>
            <a:off x="681013" y="1455174"/>
            <a:ext cx="3960762" cy="4701702"/>
          </a:xfrm>
          <a:prstGeom prst="rect">
            <a:avLst/>
          </a:prstGeom>
        </p:spPr>
      </p:pic>
      <p:pic>
        <p:nvPicPr>
          <p:cNvPr id="7" name="Picture 6">
            <a:extLst>
              <a:ext uri="{FF2B5EF4-FFF2-40B4-BE49-F238E27FC236}">
                <a16:creationId xmlns:a16="http://schemas.microsoft.com/office/drawing/2014/main" id="{86A3E97E-52BD-8A87-3356-07B8B4C92FEA}"/>
              </a:ext>
            </a:extLst>
          </p:cNvPr>
          <p:cNvPicPr>
            <a:picLocks noChangeAspect="1"/>
          </p:cNvPicPr>
          <p:nvPr/>
        </p:nvPicPr>
        <p:blipFill>
          <a:blip r:embed="rId3"/>
          <a:stretch>
            <a:fillRect/>
          </a:stretch>
        </p:blipFill>
        <p:spPr>
          <a:xfrm>
            <a:off x="393280" y="6255083"/>
            <a:ext cx="4536227" cy="558767"/>
          </a:xfrm>
          <a:prstGeom prst="rect">
            <a:avLst/>
          </a:prstGeom>
        </p:spPr>
      </p:pic>
      <p:sp>
        <p:nvSpPr>
          <p:cNvPr id="8" name="TextBox 7">
            <a:extLst>
              <a:ext uri="{FF2B5EF4-FFF2-40B4-BE49-F238E27FC236}">
                <a16:creationId xmlns:a16="http://schemas.microsoft.com/office/drawing/2014/main" id="{657D6263-2DA5-EC3B-D52E-14D4F0D8CA67}"/>
              </a:ext>
            </a:extLst>
          </p:cNvPr>
          <p:cNvSpPr txBox="1"/>
          <p:nvPr/>
        </p:nvSpPr>
        <p:spPr>
          <a:xfrm>
            <a:off x="2685995" y="222855"/>
            <a:ext cx="2728451" cy="923330"/>
          </a:xfrm>
          <a:prstGeom prst="rect">
            <a:avLst/>
          </a:prstGeom>
          <a:noFill/>
        </p:spPr>
        <p:txBody>
          <a:bodyPr wrap="square" rtlCol="0">
            <a:spAutoFit/>
          </a:bodyPr>
          <a:lstStyle/>
          <a:p>
            <a:r>
              <a:rPr lang="en-NZ" dirty="0"/>
              <a:t>TRIAL 1 gets questions from list</a:t>
            </a:r>
          </a:p>
          <a:p>
            <a:endParaRPr lang="en-NZ" dirty="0"/>
          </a:p>
        </p:txBody>
      </p:sp>
      <p:sp>
        <p:nvSpPr>
          <p:cNvPr id="11" name="TextBox 10">
            <a:extLst>
              <a:ext uri="{FF2B5EF4-FFF2-40B4-BE49-F238E27FC236}">
                <a16:creationId xmlns:a16="http://schemas.microsoft.com/office/drawing/2014/main" id="{43744CE3-47E8-9C9B-3E11-D37931FCC5AC}"/>
              </a:ext>
            </a:extLst>
          </p:cNvPr>
          <p:cNvSpPr txBox="1"/>
          <p:nvPr/>
        </p:nvSpPr>
        <p:spPr>
          <a:xfrm>
            <a:off x="7433186" y="270201"/>
            <a:ext cx="4689987" cy="923330"/>
          </a:xfrm>
          <a:prstGeom prst="rect">
            <a:avLst/>
          </a:prstGeom>
          <a:noFill/>
        </p:spPr>
        <p:txBody>
          <a:bodyPr wrap="square" rtlCol="0">
            <a:spAutoFit/>
          </a:bodyPr>
          <a:lstStyle/>
          <a:p>
            <a:r>
              <a:rPr lang="en-NZ" dirty="0"/>
              <a:t>TRIAL 2 gets a random number that corresponds to a question</a:t>
            </a:r>
          </a:p>
          <a:p>
            <a:endParaRPr lang="en-NZ" dirty="0"/>
          </a:p>
        </p:txBody>
      </p:sp>
      <p:sp>
        <p:nvSpPr>
          <p:cNvPr id="26" name="矩形 25">
            <a:extLst>
              <a:ext uri="{FF2B5EF4-FFF2-40B4-BE49-F238E27FC236}">
                <a16:creationId xmlns:a16="http://schemas.microsoft.com/office/drawing/2014/main" id="{F902315B-3814-4B9A-ABE3-22299569DA0E}"/>
              </a:ext>
            </a:extLst>
          </p:cNvPr>
          <p:cNvSpPr/>
          <p:nvPr/>
        </p:nvSpPr>
        <p:spPr>
          <a:xfrm>
            <a:off x="675000" y="1356968"/>
            <a:ext cx="2648303" cy="249727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A2B9D88-EB32-3723-6061-A47D17C7281B}"/>
                  </a:ext>
                </a:extLst>
              </p14:cNvPr>
              <p14:cNvContentPartPr/>
              <p14:nvPr/>
            </p14:nvContentPartPr>
            <p14:xfrm>
              <a:off x="5855969" y="3112068"/>
              <a:ext cx="4320" cy="34200"/>
            </p14:xfrm>
          </p:contentPart>
        </mc:Choice>
        <mc:Fallback xmlns="">
          <p:pic>
            <p:nvPicPr>
              <p:cNvPr id="13" name="Ink 12">
                <a:extLst>
                  <a:ext uri="{FF2B5EF4-FFF2-40B4-BE49-F238E27FC236}">
                    <a16:creationId xmlns:a16="http://schemas.microsoft.com/office/drawing/2014/main" id="{0A2B9D88-EB32-3723-6061-A47D17C7281B}"/>
                  </a:ext>
                </a:extLst>
              </p:cNvPr>
              <p:cNvPicPr/>
              <p:nvPr/>
            </p:nvPicPr>
            <p:blipFill>
              <a:blip r:embed="rId5"/>
              <a:stretch>
                <a:fillRect/>
              </a:stretch>
            </p:blipFill>
            <p:spPr>
              <a:xfrm>
                <a:off x="5847329" y="3103428"/>
                <a:ext cx="21960" cy="51840"/>
              </a:xfrm>
              <a:prstGeom prst="rect">
                <a:avLst/>
              </a:prstGeom>
            </p:spPr>
          </p:pic>
        </mc:Fallback>
      </mc:AlternateContent>
      <p:sp>
        <p:nvSpPr>
          <p:cNvPr id="29" name="Rectangle 28">
            <a:extLst>
              <a:ext uri="{FF2B5EF4-FFF2-40B4-BE49-F238E27FC236}">
                <a16:creationId xmlns:a16="http://schemas.microsoft.com/office/drawing/2014/main" id="{6F13BB88-DBB3-4CDB-8019-2DA3A5E70CB2}"/>
              </a:ext>
            </a:extLst>
          </p:cNvPr>
          <p:cNvSpPr/>
          <p:nvPr/>
        </p:nvSpPr>
        <p:spPr>
          <a:xfrm>
            <a:off x="641204" y="4360647"/>
            <a:ext cx="3291840" cy="548640"/>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20" name="Picture 19">
            <a:extLst>
              <a:ext uri="{FF2B5EF4-FFF2-40B4-BE49-F238E27FC236}">
                <a16:creationId xmlns:a16="http://schemas.microsoft.com/office/drawing/2014/main" id="{A7748647-CBCC-E2E6-0ED5-497430F15676}"/>
              </a:ext>
            </a:extLst>
          </p:cNvPr>
          <p:cNvPicPr>
            <a:picLocks noChangeAspect="1"/>
          </p:cNvPicPr>
          <p:nvPr/>
        </p:nvPicPr>
        <p:blipFill>
          <a:blip r:embed="rId6"/>
          <a:stretch>
            <a:fillRect/>
          </a:stretch>
        </p:blipFill>
        <p:spPr>
          <a:xfrm>
            <a:off x="6706268" y="1264486"/>
            <a:ext cx="4885298" cy="5179519"/>
          </a:xfrm>
          <a:prstGeom prst="rect">
            <a:avLst/>
          </a:prstGeom>
        </p:spPr>
      </p:pic>
      <p:sp>
        <p:nvSpPr>
          <p:cNvPr id="31" name="矩形 30">
            <a:extLst>
              <a:ext uri="{FF2B5EF4-FFF2-40B4-BE49-F238E27FC236}">
                <a16:creationId xmlns:a16="http://schemas.microsoft.com/office/drawing/2014/main" id="{2BD3FA73-10F5-433F-994E-7D42D87B1F5D}"/>
              </a:ext>
            </a:extLst>
          </p:cNvPr>
          <p:cNvSpPr/>
          <p:nvPr/>
        </p:nvSpPr>
        <p:spPr>
          <a:xfrm>
            <a:off x="6706268" y="2447383"/>
            <a:ext cx="3476824" cy="2228494"/>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p:sp>
        <p:nvSpPr>
          <p:cNvPr id="38" name="Rectangle 37">
            <a:extLst>
              <a:ext uri="{FF2B5EF4-FFF2-40B4-BE49-F238E27FC236}">
                <a16:creationId xmlns:a16="http://schemas.microsoft.com/office/drawing/2014/main" id="{AA42F302-6CA2-4723-9A27-9485B0E4A317}"/>
              </a:ext>
            </a:extLst>
          </p:cNvPr>
          <p:cNvSpPr/>
          <p:nvPr/>
        </p:nvSpPr>
        <p:spPr>
          <a:xfrm>
            <a:off x="6878520" y="4802760"/>
            <a:ext cx="3291840" cy="1828800"/>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Tree>
    <p:extLst>
      <p:ext uri="{BB962C8B-B14F-4D97-AF65-F5344CB8AC3E}">
        <p14:creationId xmlns:p14="http://schemas.microsoft.com/office/powerpoint/2010/main" val="208942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76F6-F6ED-9B78-DFE1-76E9281E34BF}"/>
              </a:ext>
            </a:extLst>
          </p:cNvPr>
          <p:cNvSpPr>
            <a:spLocks noGrp="1"/>
          </p:cNvSpPr>
          <p:nvPr>
            <p:ph type="title"/>
          </p:nvPr>
        </p:nvSpPr>
        <p:spPr/>
        <p:txBody>
          <a:bodyPr>
            <a:normAutofit/>
          </a:bodyPr>
          <a:lstStyle/>
          <a:p>
            <a:r>
              <a:rPr lang="en-NZ" sz="4200" dirty="0"/>
              <a:t>Selecting the best version for Questions/Answers</a:t>
            </a:r>
          </a:p>
        </p:txBody>
      </p:sp>
      <p:sp>
        <p:nvSpPr>
          <p:cNvPr id="3" name="Content Placeholder 2">
            <a:extLst>
              <a:ext uri="{FF2B5EF4-FFF2-40B4-BE49-F238E27FC236}">
                <a16:creationId xmlns:a16="http://schemas.microsoft.com/office/drawing/2014/main" id="{CEA9AFE6-9440-A9A5-AA80-A5844592A707}"/>
              </a:ext>
            </a:extLst>
          </p:cNvPr>
          <p:cNvSpPr>
            <a:spLocks noGrp="1"/>
          </p:cNvSpPr>
          <p:nvPr>
            <p:ph idx="1"/>
          </p:nvPr>
        </p:nvSpPr>
        <p:spPr/>
        <p:txBody>
          <a:bodyPr/>
          <a:lstStyle/>
          <a:p>
            <a:r>
              <a:rPr lang="en-NZ" sz="2400" dirty="0"/>
              <a:t>Trial 1 shuffles the list, and takes the questions from the list</a:t>
            </a:r>
          </a:p>
          <a:p>
            <a:r>
              <a:rPr lang="en-NZ" sz="2400" dirty="0"/>
              <a:t>Trial 2 randomly generates a number between 1 and 10, it then goes through a series of if statements according to which number</a:t>
            </a:r>
          </a:p>
          <a:p>
            <a:r>
              <a:rPr lang="en-NZ" sz="2400" dirty="0"/>
              <a:t>Trial 1 performed better than Trial 2 because it had no repeats of the same question</a:t>
            </a:r>
          </a:p>
          <a:p>
            <a:r>
              <a:rPr lang="en-NZ" sz="2400" dirty="0"/>
              <a:t>The first trial has much less code and is much more effective</a:t>
            </a:r>
          </a:p>
          <a:p>
            <a:r>
              <a:rPr lang="en-NZ" sz="2400" dirty="0"/>
              <a:t>Trial 2 is not effective because the questions may repeat and the code is large</a:t>
            </a:r>
          </a:p>
          <a:p>
            <a:r>
              <a:rPr lang="en-NZ" sz="2400" dirty="0"/>
              <a:t>Consequently, I have chosen to further develop Trial 1 for integration into my final program.</a:t>
            </a:r>
          </a:p>
          <a:p>
            <a:endParaRPr lang="en-NZ" sz="2400" dirty="0"/>
          </a:p>
          <a:p>
            <a:endParaRPr lang="en-NZ" dirty="0"/>
          </a:p>
          <a:p>
            <a:endParaRPr lang="en-NZ" dirty="0"/>
          </a:p>
        </p:txBody>
      </p:sp>
    </p:spTree>
    <p:extLst>
      <p:ext uri="{BB962C8B-B14F-4D97-AF65-F5344CB8AC3E}">
        <p14:creationId xmlns:p14="http://schemas.microsoft.com/office/powerpoint/2010/main" val="27074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6635095" y="93870"/>
            <a:ext cx="3274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All tests passed.</a:t>
            </a:r>
          </a:p>
          <a:p>
            <a:r>
              <a:rPr lang="en-GB" dirty="0">
                <a:cs typeface="Calibri"/>
              </a:rPr>
              <a:t>Program works correctly for correct and wrong answers</a:t>
            </a:r>
          </a:p>
        </p:txBody>
      </p:sp>
      <p:pic>
        <p:nvPicPr>
          <p:cNvPr id="5" name="Picture 4">
            <a:extLst>
              <a:ext uri="{FF2B5EF4-FFF2-40B4-BE49-F238E27FC236}">
                <a16:creationId xmlns:a16="http://schemas.microsoft.com/office/drawing/2014/main" id="{4242887E-E460-2289-CEB8-32964863EF04}"/>
              </a:ext>
            </a:extLst>
          </p:cNvPr>
          <p:cNvPicPr>
            <a:picLocks noChangeAspect="1"/>
          </p:cNvPicPr>
          <p:nvPr/>
        </p:nvPicPr>
        <p:blipFill>
          <a:blip r:embed="rId3"/>
          <a:stretch>
            <a:fillRect/>
          </a:stretch>
        </p:blipFill>
        <p:spPr>
          <a:xfrm>
            <a:off x="254903" y="868121"/>
            <a:ext cx="1723715" cy="5845907"/>
          </a:xfrm>
          <a:prstGeom prst="rect">
            <a:avLst/>
          </a:prstGeom>
        </p:spPr>
      </p:pic>
      <p:pic>
        <p:nvPicPr>
          <p:cNvPr id="8" name="Picture 7">
            <a:extLst>
              <a:ext uri="{FF2B5EF4-FFF2-40B4-BE49-F238E27FC236}">
                <a16:creationId xmlns:a16="http://schemas.microsoft.com/office/drawing/2014/main" id="{B7062E2E-B71C-F368-77C7-C3CF2B52EB93}"/>
              </a:ext>
            </a:extLst>
          </p:cNvPr>
          <p:cNvPicPr>
            <a:picLocks noChangeAspect="1"/>
          </p:cNvPicPr>
          <p:nvPr/>
        </p:nvPicPr>
        <p:blipFill>
          <a:blip r:embed="rId4"/>
          <a:stretch>
            <a:fillRect/>
          </a:stretch>
        </p:blipFill>
        <p:spPr>
          <a:xfrm>
            <a:off x="10070035" y="217447"/>
            <a:ext cx="1867062" cy="6607113"/>
          </a:xfrm>
          <a:prstGeom prst="rect">
            <a:avLst/>
          </a:prstGeom>
        </p:spPr>
      </p:pic>
      <p:graphicFrame>
        <p:nvGraphicFramePr>
          <p:cNvPr id="20" name="Table 19">
            <a:extLst>
              <a:ext uri="{FF2B5EF4-FFF2-40B4-BE49-F238E27FC236}">
                <a16:creationId xmlns:a16="http://schemas.microsoft.com/office/drawing/2014/main" id="{166300A7-C40F-A0AA-7B3B-A32DFCB82E93}"/>
              </a:ext>
            </a:extLst>
          </p:cNvPr>
          <p:cNvGraphicFramePr>
            <a:graphicFrameLocks noGrp="1"/>
          </p:cNvGraphicFramePr>
          <p:nvPr>
            <p:extLst>
              <p:ext uri="{D42A27DB-BD31-4B8C-83A1-F6EECF244321}">
                <p14:modId xmlns:p14="http://schemas.microsoft.com/office/powerpoint/2010/main" val="3853011335"/>
              </p:ext>
            </p:extLst>
          </p:nvPr>
        </p:nvGraphicFramePr>
        <p:xfrm>
          <a:off x="2258365" y="1607351"/>
          <a:ext cx="7656871" cy="4266990"/>
        </p:xfrm>
        <a:graphic>
          <a:graphicData uri="http://schemas.openxmlformats.org/drawingml/2006/table">
            <a:tbl>
              <a:tblPr>
                <a:noFill/>
              </a:tblPr>
              <a:tblGrid>
                <a:gridCol w="2229399">
                  <a:extLst>
                    <a:ext uri="{9D8B030D-6E8A-4147-A177-3AD203B41FA5}">
                      <a16:colId xmlns:a16="http://schemas.microsoft.com/office/drawing/2014/main" val="51845224"/>
                    </a:ext>
                  </a:extLst>
                </a:gridCol>
                <a:gridCol w="5427472">
                  <a:extLst>
                    <a:ext uri="{9D8B030D-6E8A-4147-A177-3AD203B41FA5}">
                      <a16:colId xmlns:a16="http://schemas.microsoft.com/office/drawing/2014/main" val="1625876857"/>
                    </a:ext>
                  </a:extLst>
                </a:gridCol>
              </a:tblGrid>
              <a:tr h="477424">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dirty="0"/>
                        <a:t>Expected output</a:t>
                      </a:r>
                      <a:endParaRPr sz="2000" b="1" dirty="0"/>
                    </a:p>
                  </a:txBody>
                  <a:tcPr marL="121900" marR="121900" marT="121900" marB="121900">
                    <a:solidFill>
                      <a:srgbClr val="CCCCCC"/>
                    </a:solidFill>
                  </a:tcPr>
                </a:tc>
                <a:extLst>
                  <a:ext uri="{0D108BD9-81ED-4DB2-BD59-A6C34878D82A}">
                    <a16:rowId xmlns:a16="http://schemas.microsoft.com/office/drawing/2014/main" val="715340338"/>
                  </a:ext>
                </a:extLst>
              </a:tr>
              <a:tr h="477424">
                <a:tc>
                  <a:txBody>
                    <a:bodyPr/>
                    <a:lstStyle/>
                    <a:p>
                      <a:pPr marL="0" lvl="0" indent="0" algn="l" rtl="0">
                        <a:spcBef>
                          <a:spcPts val="0"/>
                        </a:spcBef>
                        <a:spcAft>
                          <a:spcPts val="0"/>
                        </a:spcAft>
                        <a:buNone/>
                      </a:pPr>
                      <a:r>
                        <a:rPr lang="en-US" sz="2000" dirty="0" err="1"/>
                        <a:t>tahi</a:t>
                      </a:r>
                      <a:r>
                        <a:rPr lang="en-US" sz="2000" dirty="0"/>
                        <a:t> </a:t>
                      </a:r>
                      <a:r>
                        <a:rPr lang="en-US" sz="2000" i="1" dirty="0"/>
                        <a:t>(correct answer)</a:t>
                      </a:r>
                      <a:endParaRPr lang="en-US" sz="2000" dirty="0"/>
                    </a:p>
                  </a:txBody>
                  <a:tcPr marL="121900" marR="121900" marT="121900" marB="121900"/>
                </a:tc>
                <a:tc>
                  <a:txBody>
                    <a:bodyPr/>
                    <a:lstStyle/>
                    <a:p>
                      <a:pPr marL="0" lvl="0" indent="0" algn="l" rtl="0">
                        <a:spcBef>
                          <a:spcPts val="0"/>
                        </a:spcBef>
                        <a:spcAft>
                          <a:spcPts val="0"/>
                        </a:spcAft>
                        <a:buNone/>
                      </a:pPr>
                      <a:r>
                        <a:rPr lang="en-US" sz="2000" dirty="0"/>
                        <a:t>Correct</a:t>
                      </a:r>
                      <a:endParaRPr sz="2000" dirty="0"/>
                    </a:p>
                  </a:txBody>
                  <a:tcPr marL="121900" marR="121900" marT="121900" marB="121900"/>
                </a:tc>
                <a:extLst>
                  <a:ext uri="{0D108BD9-81ED-4DB2-BD59-A6C34878D82A}">
                    <a16:rowId xmlns:a16="http://schemas.microsoft.com/office/drawing/2014/main" val="3404090428"/>
                  </a:ext>
                </a:extLst>
              </a:tr>
              <a:tr h="477423">
                <a:tc>
                  <a:txBody>
                    <a:bodyPr/>
                    <a:lstStyle/>
                    <a:p>
                      <a:pPr marL="0" lvl="0" indent="0" algn="l">
                        <a:spcBef>
                          <a:spcPts val="0"/>
                        </a:spcBef>
                        <a:spcAft>
                          <a:spcPts val="0"/>
                        </a:spcAft>
                        <a:buNone/>
                      </a:pPr>
                      <a:r>
                        <a:rPr lang="en-US" sz="2000" dirty="0" err="1"/>
                        <a:t>Tahi</a:t>
                      </a:r>
                      <a:r>
                        <a:rPr lang="en-US" sz="2000" dirty="0"/>
                        <a:t> </a:t>
                      </a:r>
                      <a:r>
                        <a:rPr lang="en-US" sz="2000" i="1" dirty="0"/>
                        <a:t>(correct answer with capital letter)</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t>Correct</a:t>
                      </a:r>
                      <a:endParaRPr sz="2000" b="0" i="0" u="none" strike="noStrike" noProof="0" dirty="0"/>
                    </a:p>
                  </a:txBody>
                  <a:tcPr marL="121899" marR="121899" marT="121899" marB="121899"/>
                </a:tc>
                <a:extLst>
                  <a:ext uri="{0D108BD9-81ED-4DB2-BD59-A6C34878D82A}">
                    <a16:rowId xmlns:a16="http://schemas.microsoft.com/office/drawing/2014/main" val="3500212071"/>
                  </a:ext>
                </a:extLst>
              </a:tr>
              <a:tr h="763894">
                <a:tc>
                  <a:txBody>
                    <a:bodyPr/>
                    <a:lstStyle/>
                    <a:p>
                      <a:pPr marL="0" lvl="0" indent="0" algn="l">
                        <a:spcBef>
                          <a:spcPts val="0"/>
                        </a:spcBef>
                        <a:spcAft>
                          <a:spcPts val="0"/>
                        </a:spcAft>
                        <a:buNone/>
                      </a:pPr>
                      <a:r>
                        <a:rPr lang="en-US" sz="2000" dirty="0"/>
                        <a:t>xxii </a:t>
                      </a:r>
                      <a:r>
                        <a:rPr lang="en-US" sz="2000" i="1" dirty="0"/>
                        <a:t>( incorrect answer)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2035222266"/>
                  </a:ext>
                </a:extLst>
              </a:tr>
              <a:tr h="763894">
                <a:tc>
                  <a:txBody>
                    <a:bodyPr/>
                    <a:lstStyle/>
                    <a:p>
                      <a:pPr marL="0" lvl="0" indent="0" algn="l">
                        <a:spcBef>
                          <a:spcPts val="0"/>
                        </a:spcBef>
                        <a:spcAft>
                          <a:spcPts val="0"/>
                        </a:spcAft>
                        <a:buNone/>
                      </a:pPr>
                      <a:r>
                        <a:rPr lang="en-US" sz="2000" dirty="0"/>
                        <a:t>11 (</a:t>
                      </a:r>
                      <a:r>
                        <a:rPr lang="en-US" sz="2000" b="0" i="1" u="none" strike="noStrike" noProof="0" dirty="0">
                          <a:latin typeface="Calibri"/>
                        </a:rPr>
                        <a:t>incorrect – integer)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770962735"/>
                  </a:ext>
                </a:extLst>
              </a:tr>
            </a:tbl>
          </a:graphicData>
        </a:graphic>
      </p:graphicFrame>
      <p:sp>
        <p:nvSpPr>
          <p:cNvPr id="22" name="Rectangle 21">
            <a:extLst>
              <a:ext uri="{FF2B5EF4-FFF2-40B4-BE49-F238E27FC236}">
                <a16:creationId xmlns:a16="http://schemas.microsoft.com/office/drawing/2014/main" id="{7457AB83-395C-9A79-EA12-CE122EDDD7E4}"/>
              </a:ext>
            </a:extLst>
          </p:cNvPr>
          <p:cNvSpPr/>
          <p:nvPr/>
        </p:nvSpPr>
        <p:spPr>
          <a:xfrm>
            <a:off x="2276764" y="2202425"/>
            <a:ext cx="1389402" cy="766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3" name="Rectangle 22">
            <a:extLst>
              <a:ext uri="{FF2B5EF4-FFF2-40B4-BE49-F238E27FC236}">
                <a16:creationId xmlns:a16="http://schemas.microsoft.com/office/drawing/2014/main" id="{71F8A1D9-9781-C01B-7237-80964ECC78EF}"/>
              </a:ext>
            </a:extLst>
          </p:cNvPr>
          <p:cNvSpPr/>
          <p:nvPr/>
        </p:nvSpPr>
        <p:spPr>
          <a:xfrm>
            <a:off x="4526769" y="2202425"/>
            <a:ext cx="998960" cy="589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a:extLst>
              <a:ext uri="{FF2B5EF4-FFF2-40B4-BE49-F238E27FC236}">
                <a16:creationId xmlns:a16="http://schemas.microsoft.com/office/drawing/2014/main" id="{4D6A558B-C73D-72EE-FAEF-32F8C2A01048}"/>
              </a:ext>
            </a:extLst>
          </p:cNvPr>
          <p:cNvSpPr/>
          <p:nvPr/>
        </p:nvSpPr>
        <p:spPr>
          <a:xfrm>
            <a:off x="415600" y="1104624"/>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573A0DE3-CBBF-E186-7A3D-804F4597496C}"/>
              </a:ext>
            </a:extLst>
          </p:cNvPr>
          <p:cNvSpPr/>
          <p:nvPr/>
        </p:nvSpPr>
        <p:spPr>
          <a:xfrm>
            <a:off x="415600" y="3463536"/>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7" name="Rectangle 26">
            <a:extLst>
              <a:ext uri="{FF2B5EF4-FFF2-40B4-BE49-F238E27FC236}">
                <a16:creationId xmlns:a16="http://schemas.microsoft.com/office/drawing/2014/main" id="{25A33C74-46D6-4C83-ABC8-F88193BFCC64}"/>
              </a:ext>
            </a:extLst>
          </p:cNvPr>
          <p:cNvSpPr/>
          <p:nvPr/>
        </p:nvSpPr>
        <p:spPr>
          <a:xfrm>
            <a:off x="415600" y="5797878"/>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8" name="Rectangle 27">
            <a:extLst>
              <a:ext uri="{FF2B5EF4-FFF2-40B4-BE49-F238E27FC236}">
                <a16:creationId xmlns:a16="http://schemas.microsoft.com/office/drawing/2014/main" id="{05FDEE1E-2922-79D8-9713-CACD4CB982B5}"/>
              </a:ext>
            </a:extLst>
          </p:cNvPr>
          <p:cNvSpPr/>
          <p:nvPr/>
        </p:nvSpPr>
        <p:spPr>
          <a:xfrm>
            <a:off x="10070035" y="1857954"/>
            <a:ext cx="1742532" cy="541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9" name="Rectangle 28">
            <a:extLst>
              <a:ext uri="{FF2B5EF4-FFF2-40B4-BE49-F238E27FC236}">
                <a16:creationId xmlns:a16="http://schemas.microsoft.com/office/drawing/2014/main" id="{4F2B74BA-8A72-BCDB-1BC6-0AC2C307B293}"/>
              </a:ext>
            </a:extLst>
          </p:cNvPr>
          <p:cNvSpPr/>
          <p:nvPr/>
        </p:nvSpPr>
        <p:spPr>
          <a:xfrm>
            <a:off x="10061738" y="4743721"/>
            <a:ext cx="1714662" cy="611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3" name="Rectangle 52">
            <a:extLst>
              <a:ext uri="{FF2B5EF4-FFF2-40B4-BE49-F238E27FC236}">
                <a16:creationId xmlns:a16="http://schemas.microsoft.com/office/drawing/2014/main" id="{94B511B7-50F8-1DC6-A687-A4038DCDF7B1}"/>
              </a:ext>
            </a:extLst>
          </p:cNvPr>
          <p:cNvSpPr/>
          <p:nvPr/>
        </p:nvSpPr>
        <p:spPr>
          <a:xfrm>
            <a:off x="2297963" y="3081183"/>
            <a:ext cx="1540218" cy="9844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4" name="Rectangle 53">
            <a:extLst>
              <a:ext uri="{FF2B5EF4-FFF2-40B4-BE49-F238E27FC236}">
                <a16:creationId xmlns:a16="http://schemas.microsoft.com/office/drawing/2014/main" id="{F090E697-1F54-6228-70D9-38640AD6063A}"/>
              </a:ext>
            </a:extLst>
          </p:cNvPr>
          <p:cNvSpPr/>
          <p:nvPr/>
        </p:nvSpPr>
        <p:spPr>
          <a:xfrm>
            <a:off x="4463542" y="3149292"/>
            <a:ext cx="1234202" cy="2765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5" name="Rectangle 54">
            <a:extLst>
              <a:ext uri="{FF2B5EF4-FFF2-40B4-BE49-F238E27FC236}">
                <a16:creationId xmlns:a16="http://schemas.microsoft.com/office/drawing/2014/main" id="{F633D771-CA90-A613-6112-CF26009E1150}"/>
              </a:ext>
            </a:extLst>
          </p:cNvPr>
          <p:cNvSpPr/>
          <p:nvPr/>
        </p:nvSpPr>
        <p:spPr>
          <a:xfrm>
            <a:off x="351433" y="153776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6" name="Rectangle 55">
            <a:extLst>
              <a:ext uri="{FF2B5EF4-FFF2-40B4-BE49-F238E27FC236}">
                <a16:creationId xmlns:a16="http://schemas.microsoft.com/office/drawing/2014/main" id="{C5213351-0DF5-23B5-51FA-8A2DF5307B24}"/>
              </a:ext>
            </a:extLst>
          </p:cNvPr>
          <p:cNvSpPr/>
          <p:nvPr/>
        </p:nvSpPr>
        <p:spPr>
          <a:xfrm>
            <a:off x="372134" y="3855627"/>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7" name="Rectangle 56">
            <a:extLst>
              <a:ext uri="{FF2B5EF4-FFF2-40B4-BE49-F238E27FC236}">
                <a16:creationId xmlns:a16="http://schemas.microsoft.com/office/drawing/2014/main" id="{1CA2E640-23A2-DAF3-F022-D1F021246B36}"/>
              </a:ext>
            </a:extLst>
          </p:cNvPr>
          <p:cNvSpPr/>
          <p:nvPr/>
        </p:nvSpPr>
        <p:spPr>
          <a:xfrm>
            <a:off x="351432" y="627663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4630D791-CB22-342B-E990-B0A23F743693}"/>
              </a:ext>
            </a:extLst>
          </p:cNvPr>
          <p:cNvSpPr/>
          <p:nvPr/>
        </p:nvSpPr>
        <p:spPr>
          <a:xfrm>
            <a:off x="10049479" y="2522091"/>
            <a:ext cx="1864567" cy="4472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60" name="Rectangle 59">
            <a:extLst>
              <a:ext uri="{FF2B5EF4-FFF2-40B4-BE49-F238E27FC236}">
                <a16:creationId xmlns:a16="http://schemas.microsoft.com/office/drawing/2014/main" id="{591E7022-0A1D-B032-61A5-3B9D25D3140B}"/>
              </a:ext>
            </a:extLst>
          </p:cNvPr>
          <p:cNvSpPr/>
          <p:nvPr/>
        </p:nvSpPr>
        <p:spPr>
          <a:xfrm>
            <a:off x="9986785" y="5497570"/>
            <a:ext cx="1864567" cy="41787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4" name="Rectangle 83">
            <a:extLst>
              <a:ext uri="{FF2B5EF4-FFF2-40B4-BE49-F238E27FC236}">
                <a16:creationId xmlns:a16="http://schemas.microsoft.com/office/drawing/2014/main" id="{192C5B72-D45A-CD19-6BD2-AFDFFFFF63F7}"/>
              </a:ext>
            </a:extLst>
          </p:cNvPr>
          <p:cNvSpPr/>
          <p:nvPr/>
        </p:nvSpPr>
        <p:spPr>
          <a:xfrm>
            <a:off x="2297963" y="4355473"/>
            <a:ext cx="1631559" cy="61451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5" name="Rectangle 84">
            <a:extLst>
              <a:ext uri="{FF2B5EF4-FFF2-40B4-BE49-F238E27FC236}">
                <a16:creationId xmlns:a16="http://schemas.microsoft.com/office/drawing/2014/main" id="{909FCDF6-BDAC-307B-E53C-69ACDBD0F022}"/>
              </a:ext>
            </a:extLst>
          </p:cNvPr>
          <p:cNvSpPr/>
          <p:nvPr/>
        </p:nvSpPr>
        <p:spPr>
          <a:xfrm>
            <a:off x="4475040" y="4367595"/>
            <a:ext cx="2279721" cy="6001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6" name="Rectangle 85">
            <a:extLst>
              <a:ext uri="{FF2B5EF4-FFF2-40B4-BE49-F238E27FC236}">
                <a16:creationId xmlns:a16="http://schemas.microsoft.com/office/drawing/2014/main" id="{E01D38CB-901B-8FF0-6B37-4C4C2BFE3D5C}"/>
              </a:ext>
            </a:extLst>
          </p:cNvPr>
          <p:cNvSpPr/>
          <p:nvPr/>
        </p:nvSpPr>
        <p:spPr>
          <a:xfrm>
            <a:off x="308850" y="2086396"/>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7" name="Rectangle 86">
            <a:extLst>
              <a:ext uri="{FF2B5EF4-FFF2-40B4-BE49-F238E27FC236}">
                <a16:creationId xmlns:a16="http://schemas.microsoft.com/office/drawing/2014/main" id="{CDCEDD63-473A-4559-93F3-FE6103AD6D24}"/>
              </a:ext>
            </a:extLst>
          </p:cNvPr>
          <p:cNvSpPr/>
          <p:nvPr/>
        </p:nvSpPr>
        <p:spPr>
          <a:xfrm>
            <a:off x="382091" y="4407797"/>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8" name="Rectangle 87">
            <a:extLst>
              <a:ext uri="{FF2B5EF4-FFF2-40B4-BE49-F238E27FC236}">
                <a16:creationId xmlns:a16="http://schemas.microsoft.com/office/drawing/2014/main" id="{0860D838-424D-1459-E813-957E9A700719}"/>
              </a:ext>
            </a:extLst>
          </p:cNvPr>
          <p:cNvSpPr/>
          <p:nvPr/>
        </p:nvSpPr>
        <p:spPr>
          <a:xfrm>
            <a:off x="10072221" y="24147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9" name="Rectangle 88">
            <a:extLst>
              <a:ext uri="{FF2B5EF4-FFF2-40B4-BE49-F238E27FC236}">
                <a16:creationId xmlns:a16="http://schemas.microsoft.com/office/drawing/2014/main" id="{05AFF137-BAEC-C9F2-49BA-C6FB10DEFD28}"/>
              </a:ext>
            </a:extLst>
          </p:cNvPr>
          <p:cNvSpPr/>
          <p:nvPr/>
        </p:nvSpPr>
        <p:spPr>
          <a:xfrm>
            <a:off x="10009527" y="310534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0" name="Rectangle 89">
            <a:extLst>
              <a:ext uri="{FF2B5EF4-FFF2-40B4-BE49-F238E27FC236}">
                <a16:creationId xmlns:a16="http://schemas.microsoft.com/office/drawing/2014/main" id="{4208E962-D6F6-8D91-B2B0-A2C7DF4BDC0E}"/>
              </a:ext>
            </a:extLst>
          </p:cNvPr>
          <p:cNvSpPr/>
          <p:nvPr/>
        </p:nvSpPr>
        <p:spPr>
          <a:xfrm>
            <a:off x="10078086" y="6116089"/>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2" name="Rectangle 91">
            <a:extLst>
              <a:ext uri="{FF2B5EF4-FFF2-40B4-BE49-F238E27FC236}">
                <a16:creationId xmlns:a16="http://schemas.microsoft.com/office/drawing/2014/main" id="{A18E4C5B-8F46-1033-0845-1940360F4103}"/>
              </a:ext>
            </a:extLst>
          </p:cNvPr>
          <p:cNvSpPr/>
          <p:nvPr/>
        </p:nvSpPr>
        <p:spPr>
          <a:xfrm>
            <a:off x="2276764" y="5183361"/>
            <a:ext cx="1883739" cy="6145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3" name="Rectangle 92">
            <a:extLst>
              <a:ext uri="{FF2B5EF4-FFF2-40B4-BE49-F238E27FC236}">
                <a16:creationId xmlns:a16="http://schemas.microsoft.com/office/drawing/2014/main" id="{CF0F1776-C851-99DD-1ED3-52E83A7B7B99}"/>
              </a:ext>
            </a:extLst>
          </p:cNvPr>
          <p:cNvSpPr/>
          <p:nvPr/>
        </p:nvSpPr>
        <p:spPr>
          <a:xfrm>
            <a:off x="4526768" y="5179784"/>
            <a:ext cx="2279721" cy="60017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4" name="Rectangle 93">
            <a:extLst>
              <a:ext uri="{FF2B5EF4-FFF2-40B4-BE49-F238E27FC236}">
                <a16:creationId xmlns:a16="http://schemas.microsoft.com/office/drawing/2014/main" id="{2AFFB431-6CC6-25CE-AFBC-208567A387B5}"/>
              </a:ext>
            </a:extLst>
          </p:cNvPr>
          <p:cNvSpPr/>
          <p:nvPr/>
        </p:nvSpPr>
        <p:spPr>
          <a:xfrm>
            <a:off x="282359" y="2765422"/>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5" name="Rectangle 94">
            <a:extLst>
              <a:ext uri="{FF2B5EF4-FFF2-40B4-BE49-F238E27FC236}">
                <a16:creationId xmlns:a16="http://schemas.microsoft.com/office/drawing/2014/main" id="{76FFA852-4384-5EC3-8766-30813E5E0246}"/>
              </a:ext>
            </a:extLst>
          </p:cNvPr>
          <p:cNvSpPr/>
          <p:nvPr/>
        </p:nvSpPr>
        <p:spPr>
          <a:xfrm>
            <a:off x="315632" y="5074079"/>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Rectangle 95">
            <a:extLst>
              <a:ext uri="{FF2B5EF4-FFF2-40B4-BE49-F238E27FC236}">
                <a16:creationId xmlns:a16="http://schemas.microsoft.com/office/drawing/2014/main" id="{9F90A3C0-08B2-B9D4-0DE1-6A1B6C9B45D2}"/>
              </a:ext>
            </a:extLst>
          </p:cNvPr>
          <p:cNvSpPr/>
          <p:nvPr/>
        </p:nvSpPr>
        <p:spPr>
          <a:xfrm>
            <a:off x="10011703" y="1096682"/>
            <a:ext cx="1925394" cy="71135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Rectangle 96">
            <a:extLst>
              <a:ext uri="{FF2B5EF4-FFF2-40B4-BE49-F238E27FC236}">
                <a16:creationId xmlns:a16="http://schemas.microsoft.com/office/drawing/2014/main" id="{06EED220-BA0B-2AB3-F470-FDACCD481CB7}"/>
              </a:ext>
            </a:extLst>
          </p:cNvPr>
          <p:cNvSpPr/>
          <p:nvPr/>
        </p:nvSpPr>
        <p:spPr>
          <a:xfrm>
            <a:off x="9927352" y="4025158"/>
            <a:ext cx="2027898" cy="6819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5685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5" name="Picture 34">
            <a:extLst>
              <a:ext uri="{FF2B5EF4-FFF2-40B4-BE49-F238E27FC236}">
                <a16:creationId xmlns:a16="http://schemas.microsoft.com/office/drawing/2014/main" id="{D91E23ED-5CD2-BB16-399B-014EAB2BDD18}"/>
              </a:ext>
            </a:extLst>
          </p:cNvPr>
          <p:cNvPicPr>
            <a:picLocks noChangeAspect="1"/>
          </p:cNvPicPr>
          <p:nvPr/>
        </p:nvPicPr>
        <p:blipFill>
          <a:blip r:embed="rId3"/>
          <a:stretch>
            <a:fillRect/>
          </a:stretch>
        </p:blipFill>
        <p:spPr>
          <a:xfrm>
            <a:off x="10082747" y="432142"/>
            <a:ext cx="1885421" cy="6462127"/>
          </a:xfrm>
          <a:prstGeom prst="rect">
            <a:avLst/>
          </a:prstGeom>
        </p:spPr>
      </p:pic>
      <p:pic>
        <p:nvPicPr>
          <p:cNvPr id="34" name="Picture 33">
            <a:extLst>
              <a:ext uri="{FF2B5EF4-FFF2-40B4-BE49-F238E27FC236}">
                <a16:creationId xmlns:a16="http://schemas.microsoft.com/office/drawing/2014/main" id="{4A518BE9-3928-52D7-2F21-B9F1181D2094}"/>
              </a:ext>
            </a:extLst>
          </p:cNvPr>
          <p:cNvPicPr>
            <a:picLocks noChangeAspect="1"/>
          </p:cNvPicPr>
          <p:nvPr/>
        </p:nvPicPr>
        <p:blipFill>
          <a:blip r:embed="rId4"/>
          <a:stretch>
            <a:fillRect/>
          </a:stretch>
        </p:blipFill>
        <p:spPr>
          <a:xfrm>
            <a:off x="426867" y="981047"/>
            <a:ext cx="1645691" cy="5913222"/>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 2</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6606210" y="-62706"/>
            <a:ext cx="3274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All tests passed.</a:t>
            </a:r>
          </a:p>
          <a:p>
            <a:r>
              <a:rPr lang="en-GB" dirty="0">
                <a:cs typeface="Calibri"/>
              </a:rPr>
              <a:t>Program works correctly for correct and wrong answers</a:t>
            </a:r>
          </a:p>
        </p:txBody>
      </p:sp>
      <p:graphicFrame>
        <p:nvGraphicFramePr>
          <p:cNvPr id="20" name="Table 19">
            <a:extLst>
              <a:ext uri="{FF2B5EF4-FFF2-40B4-BE49-F238E27FC236}">
                <a16:creationId xmlns:a16="http://schemas.microsoft.com/office/drawing/2014/main" id="{166300A7-C40F-A0AA-7B3B-A32DFCB82E93}"/>
              </a:ext>
            </a:extLst>
          </p:cNvPr>
          <p:cNvGraphicFramePr>
            <a:graphicFrameLocks noGrp="1"/>
          </p:cNvGraphicFramePr>
          <p:nvPr>
            <p:extLst>
              <p:ext uri="{D42A27DB-BD31-4B8C-83A1-F6EECF244321}">
                <p14:modId xmlns:p14="http://schemas.microsoft.com/office/powerpoint/2010/main" val="652671697"/>
              </p:ext>
            </p:extLst>
          </p:nvPr>
        </p:nvGraphicFramePr>
        <p:xfrm>
          <a:off x="2206092" y="1295505"/>
          <a:ext cx="7656871" cy="4266990"/>
        </p:xfrm>
        <a:graphic>
          <a:graphicData uri="http://schemas.openxmlformats.org/drawingml/2006/table">
            <a:tbl>
              <a:tblPr>
                <a:noFill/>
              </a:tblPr>
              <a:tblGrid>
                <a:gridCol w="2229399">
                  <a:extLst>
                    <a:ext uri="{9D8B030D-6E8A-4147-A177-3AD203B41FA5}">
                      <a16:colId xmlns:a16="http://schemas.microsoft.com/office/drawing/2014/main" val="51845224"/>
                    </a:ext>
                  </a:extLst>
                </a:gridCol>
                <a:gridCol w="5427472">
                  <a:extLst>
                    <a:ext uri="{9D8B030D-6E8A-4147-A177-3AD203B41FA5}">
                      <a16:colId xmlns:a16="http://schemas.microsoft.com/office/drawing/2014/main" val="1625876857"/>
                    </a:ext>
                  </a:extLst>
                </a:gridCol>
              </a:tblGrid>
              <a:tr h="477424">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dirty="0"/>
                        <a:t>Expected output</a:t>
                      </a:r>
                      <a:endParaRPr sz="2000" b="1" dirty="0"/>
                    </a:p>
                  </a:txBody>
                  <a:tcPr marL="121900" marR="121900" marT="121900" marB="121900">
                    <a:solidFill>
                      <a:srgbClr val="CCCCCC"/>
                    </a:solidFill>
                  </a:tcPr>
                </a:tc>
                <a:extLst>
                  <a:ext uri="{0D108BD9-81ED-4DB2-BD59-A6C34878D82A}">
                    <a16:rowId xmlns:a16="http://schemas.microsoft.com/office/drawing/2014/main" val="715340338"/>
                  </a:ext>
                </a:extLst>
              </a:tr>
              <a:tr h="477424">
                <a:tc>
                  <a:txBody>
                    <a:bodyPr/>
                    <a:lstStyle/>
                    <a:p>
                      <a:pPr marL="0" lvl="0" indent="0" algn="l" rtl="0">
                        <a:spcBef>
                          <a:spcPts val="0"/>
                        </a:spcBef>
                        <a:spcAft>
                          <a:spcPts val="0"/>
                        </a:spcAft>
                        <a:buNone/>
                      </a:pPr>
                      <a:r>
                        <a:rPr lang="en-US" sz="2000" dirty="0" err="1"/>
                        <a:t>tahi</a:t>
                      </a:r>
                      <a:r>
                        <a:rPr lang="en-US" sz="2000" dirty="0"/>
                        <a:t> </a:t>
                      </a:r>
                      <a:r>
                        <a:rPr lang="en-US" sz="2000" i="1" dirty="0"/>
                        <a:t>(correct answer)</a:t>
                      </a:r>
                      <a:endParaRPr lang="en-US" sz="2000" dirty="0"/>
                    </a:p>
                  </a:txBody>
                  <a:tcPr marL="121900" marR="121900" marT="121900" marB="121900"/>
                </a:tc>
                <a:tc>
                  <a:txBody>
                    <a:bodyPr/>
                    <a:lstStyle/>
                    <a:p>
                      <a:pPr marL="0" lvl="0" indent="0" algn="l" rtl="0">
                        <a:spcBef>
                          <a:spcPts val="0"/>
                        </a:spcBef>
                        <a:spcAft>
                          <a:spcPts val="0"/>
                        </a:spcAft>
                        <a:buNone/>
                      </a:pPr>
                      <a:r>
                        <a:rPr lang="en-US" sz="2000" dirty="0"/>
                        <a:t>Correct</a:t>
                      </a:r>
                      <a:endParaRPr sz="2000" dirty="0"/>
                    </a:p>
                  </a:txBody>
                  <a:tcPr marL="121900" marR="121900" marT="121900" marB="121900"/>
                </a:tc>
                <a:extLst>
                  <a:ext uri="{0D108BD9-81ED-4DB2-BD59-A6C34878D82A}">
                    <a16:rowId xmlns:a16="http://schemas.microsoft.com/office/drawing/2014/main" val="3404090428"/>
                  </a:ext>
                </a:extLst>
              </a:tr>
              <a:tr h="477423">
                <a:tc>
                  <a:txBody>
                    <a:bodyPr/>
                    <a:lstStyle/>
                    <a:p>
                      <a:pPr marL="0" lvl="0" indent="0" algn="l">
                        <a:spcBef>
                          <a:spcPts val="0"/>
                        </a:spcBef>
                        <a:spcAft>
                          <a:spcPts val="0"/>
                        </a:spcAft>
                        <a:buNone/>
                      </a:pPr>
                      <a:r>
                        <a:rPr lang="en-US" sz="2000" dirty="0" err="1"/>
                        <a:t>Tahi</a:t>
                      </a:r>
                      <a:r>
                        <a:rPr lang="en-US" sz="2000" dirty="0"/>
                        <a:t> </a:t>
                      </a:r>
                      <a:r>
                        <a:rPr lang="en-US" sz="2000" i="1" dirty="0"/>
                        <a:t>(correct answer with capital letter)</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t>Correct</a:t>
                      </a:r>
                      <a:endParaRPr sz="2000" b="0" i="0" u="none" strike="noStrike" noProof="0" dirty="0"/>
                    </a:p>
                  </a:txBody>
                  <a:tcPr marL="121899" marR="121899" marT="121899" marB="121899"/>
                </a:tc>
                <a:extLst>
                  <a:ext uri="{0D108BD9-81ED-4DB2-BD59-A6C34878D82A}">
                    <a16:rowId xmlns:a16="http://schemas.microsoft.com/office/drawing/2014/main" val="3500212071"/>
                  </a:ext>
                </a:extLst>
              </a:tr>
              <a:tr h="763894">
                <a:tc>
                  <a:txBody>
                    <a:bodyPr/>
                    <a:lstStyle/>
                    <a:p>
                      <a:pPr marL="0" lvl="0" indent="0" algn="l">
                        <a:spcBef>
                          <a:spcPts val="0"/>
                        </a:spcBef>
                        <a:spcAft>
                          <a:spcPts val="0"/>
                        </a:spcAft>
                        <a:buNone/>
                      </a:pPr>
                      <a:r>
                        <a:rPr lang="en-US" sz="2000" dirty="0"/>
                        <a:t>xxii </a:t>
                      </a:r>
                      <a:r>
                        <a:rPr lang="en-US" sz="2000" i="1" dirty="0"/>
                        <a:t>( incorrect answer)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2035222266"/>
                  </a:ext>
                </a:extLst>
              </a:tr>
              <a:tr h="763894">
                <a:tc>
                  <a:txBody>
                    <a:bodyPr/>
                    <a:lstStyle/>
                    <a:p>
                      <a:pPr marL="0" lvl="0" indent="0" algn="l">
                        <a:spcBef>
                          <a:spcPts val="0"/>
                        </a:spcBef>
                        <a:spcAft>
                          <a:spcPts val="0"/>
                        </a:spcAft>
                        <a:buNone/>
                      </a:pPr>
                      <a:r>
                        <a:rPr lang="en-US" sz="2000" dirty="0"/>
                        <a:t>11 (</a:t>
                      </a:r>
                      <a:r>
                        <a:rPr lang="en-US" sz="2000" b="0" i="1" u="none" strike="noStrike" noProof="0" dirty="0">
                          <a:latin typeface="Calibri"/>
                        </a:rPr>
                        <a:t>incorrect – integer)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770962735"/>
                  </a:ext>
                </a:extLst>
              </a:tr>
            </a:tbl>
          </a:graphicData>
        </a:graphic>
      </p:graphicFrame>
      <p:sp>
        <p:nvSpPr>
          <p:cNvPr id="22" name="Rectangle 21">
            <a:extLst>
              <a:ext uri="{FF2B5EF4-FFF2-40B4-BE49-F238E27FC236}">
                <a16:creationId xmlns:a16="http://schemas.microsoft.com/office/drawing/2014/main" id="{7457AB83-395C-9A79-EA12-CE122EDDD7E4}"/>
              </a:ext>
            </a:extLst>
          </p:cNvPr>
          <p:cNvSpPr/>
          <p:nvPr/>
        </p:nvSpPr>
        <p:spPr>
          <a:xfrm>
            <a:off x="2227953" y="1891773"/>
            <a:ext cx="1389402" cy="766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3" name="Rectangle 22">
            <a:extLst>
              <a:ext uri="{FF2B5EF4-FFF2-40B4-BE49-F238E27FC236}">
                <a16:creationId xmlns:a16="http://schemas.microsoft.com/office/drawing/2014/main" id="{71F8A1D9-9781-C01B-7237-80964ECC78EF}"/>
              </a:ext>
            </a:extLst>
          </p:cNvPr>
          <p:cNvSpPr/>
          <p:nvPr/>
        </p:nvSpPr>
        <p:spPr>
          <a:xfrm>
            <a:off x="4526768" y="1933437"/>
            <a:ext cx="998960" cy="589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a:extLst>
              <a:ext uri="{FF2B5EF4-FFF2-40B4-BE49-F238E27FC236}">
                <a16:creationId xmlns:a16="http://schemas.microsoft.com/office/drawing/2014/main" id="{4D6A558B-C73D-72EE-FAEF-32F8C2A01048}"/>
              </a:ext>
            </a:extLst>
          </p:cNvPr>
          <p:cNvSpPr/>
          <p:nvPr/>
        </p:nvSpPr>
        <p:spPr>
          <a:xfrm>
            <a:off x="395796" y="984312"/>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573A0DE3-CBBF-E186-7A3D-804F4597496C}"/>
              </a:ext>
            </a:extLst>
          </p:cNvPr>
          <p:cNvSpPr/>
          <p:nvPr/>
        </p:nvSpPr>
        <p:spPr>
          <a:xfrm>
            <a:off x="378464" y="3404014"/>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7" name="Rectangle 26">
            <a:extLst>
              <a:ext uri="{FF2B5EF4-FFF2-40B4-BE49-F238E27FC236}">
                <a16:creationId xmlns:a16="http://schemas.microsoft.com/office/drawing/2014/main" id="{25A33C74-46D6-4C83-ABC8-F88193BFCC64}"/>
              </a:ext>
            </a:extLst>
          </p:cNvPr>
          <p:cNvSpPr/>
          <p:nvPr/>
        </p:nvSpPr>
        <p:spPr>
          <a:xfrm>
            <a:off x="415600" y="5797878"/>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a:p>
            <a:pPr algn="ctr"/>
            <a:endParaRPr lang="en-GB" dirty="0"/>
          </a:p>
        </p:txBody>
      </p:sp>
      <p:sp>
        <p:nvSpPr>
          <p:cNvPr id="28" name="Rectangle 27">
            <a:extLst>
              <a:ext uri="{FF2B5EF4-FFF2-40B4-BE49-F238E27FC236}">
                <a16:creationId xmlns:a16="http://schemas.microsoft.com/office/drawing/2014/main" id="{05FDEE1E-2922-79D8-9713-CACD4CB982B5}"/>
              </a:ext>
            </a:extLst>
          </p:cNvPr>
          <p:cNvSpPr/>
          <p:nvPr/>
        </p:nvSpPr>
        <p:spPr>
          <a:xfrm>
            <a:off x="10070035" y="1857954"/>
            <a:ext cx="1742532" cy="7113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9" name="Rectangle 28">
            <a:extLst>
              <a:ext uri="{FF2B5EF4-FFF2-40B4-BE49-F238E27FC236}">
                <a16:creationId xmlns:a16="http://schemas.microsoft.com/office/drawing/2014/main" id="{4F2B74BA-8A72-BCDB-1BC6-0AC2C307B293}"/>
              </a:ext>
            </a:extLst>
          </p:cNvPr>
          <p:cNvSpPr/>
          <p:nvPr/>
        </p:nvSpPr>
        <p:spPr>
          <a:xfrm>
            <a:off x="10061738" y="4743721"/>
            <a:ext cx="1714662" cy="818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3" name="Rectangle 52">
            <a:extLst>
              <a:ext uri="{FF2B5EF4-FFF2-40B4-BE49-F238E27FC236}">
                <a16:creationId xmlns:a16="http://schemas.microsoft.com/office/drawing/2014/main" id="{94B511B7-50F8-1DC6-A687-A4038DCDF7B1}"/>
              </a:ext>
            </a:extLst>
          </p:cNvPr>
          <p:cNvSpPr/>
          <p:nvPr/>
        </p:nvSpPr>
        <p:spPr>
          <a:xfrm>
            <a:off x="2241604" y="2795243"/>
            <a:ext cx="1540218" cy="9844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4" name="Rectangle 53">
            <a:extLst>
              <a:ext uri="{FF2B5EF4-FFF2-40B4-BE49-F238E27FC236}">
                <a16:creationId xmlns:a16="http://schemas.microsoft.com/office/drawing/2014/main" id="{F090E697-1F54-6228-70D9-38640AD6063A}"/>
              </a:ext>
            </a:extLst>
          </p:cNvPr>
          <p:cNvSpPr/>
          <p:nvPr/>
        </p:nvSpPr>
        <p:spPr>
          <a:xfrm>
            <a:off x="4497085" y="2842593"/>
            <a:ext cx="1234202" cy="2765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5" name="Rectangle 54">
            <a:extLst>
              <a:ext uri="{FF2B5EF4-FFF2-40B4-BE49-F238E27FC236}">
                <a16:creationId xmlns:a16="http://schemas.microsoft.com/office/drawing/2014/main" id="{F633D771-CA90-A613-6112-CF26009E1150}"/>
              </a:ext>
            </a:extLst>
          </p:cNvPr>
          <p:cNvSpPr/>
          <p:nvPr/>
        </p:nvSpPr>
        <p:spPr>
          <a:xfrm>
            <a:off x="351433" y="153776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6" name="Rectangle 55">
            <a:extLst>
              <a:ext uri="{FF2B5EF4-FFF2-40B4-BE49-F238E27FC236}">
                <a16:creationId xmlns:a16="http://schemas.microsoft.com/office/drawing/2014/main" id="{C5213351-0DF5-23B5-51FA-8A2DF5307B24}"/>
              </a:ext>
            </a:extLst>
          </p:cNvPr>
          <p:cNvSpPr/>
          <p:nvPr/>
        </p:nvSpPr>
        <p:spPr>
          <a:xfrm>
            <a:off x="369225" y="4072389"/>
            <a:ext cx="1617083" cy="36272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7" name="Rectangle 56">
            <a:extLst>
              <a:ext uri="{FF2B5EF4-FFF2-40B4-BE49-F238E27FC236}">
                <a16:creationId xmlns:a16="http://schemas.microsoft.com/office/drawing/2014/main" id="{1CA2E640-23A2-DAF3-F022-D1F021246B36}"/>
              </a:ext>
            </a:extLst>
          </p:cNvPr>
          <p:cNvSpPr/>
          <p:nvPr/>
        </p:nvSpPr>
        <p:spPr>
          <a:xfrm>
            <a:off x="351432" y="6466720"/>
            <a:ext cx="1617083" cy="3504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4630D791-CB22-342B-E990-B0A23F743693}"/>
              </a:ext>
            </a:extLst>
          </p:cNvPr>
          <p:cNvSpPr/>
          <p:nvPr/>
        </p:nvSpPr>
        <p:spPr>
          <a:xfrm>
            <a:off x="10049479" y="2711955"/>
            <a:ext cx="1864567" cy="50503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60" name="Rectangle 59">
            <a:extLst>
              <a:ext uri="{FF2B5EF4-FFF2-40B4-BE49-F238E27FC236}">
                <a16:creationId xmlns:a16="http://schemas.microsoft.com/office/drawing/2014/main" id="{591E7022-0A1D-B032-61A5-3B9D25D3140B}"/>
              </a:ext>
            </a:extLst>
          </p:cNvPr>
          <p:cNvSpPr/>
          <p:nvPr/>
        </p:nvSpPr>
        <p:spPr>
          <a:xfrm>
            <a:off x="9986785" y="5672620"/>
            <a:ext cx="1864567" cy="5519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4" name="Rectangle 83">
            <a:extLst>
              <a:ext uri="{FF2B5EF4-FFF2-40B4-BE49-F238E27FC236}">
                <a16:creationId xmlns:a16="http://schemas.microsoft.com/office/drawing/2014/main" id="{192C5B72-D45A-CD19-6BD2-AFDFFFFF63F7}"/>
              </a:ext>
            </a:extLst>
          </p:cNvPr>
          <p:cNvSpPr/>
          <p:nvPr/>
        </p:nvSpPr>
        <p:spPr>
          <a:xfrm>
            <a:off x="2246509" y="4009018"/>
            <a:ext cx="1631559" cy="61451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5" name="Rectangle 84">
            <a:extLst>
              <a:ext uri="{FF2B5EF4-FFF2-40B4-BE49-F238E27FC236}">
                <a16:creationId xmlns:a16="http://schemas.microsoft.com/office/drawing/2014/main" id="{909FCDF6-BDAC-307B-E53C-69ACDBD0F022}"/>
              </a:ext>
            </a:extLst>
          </p:cNvPr>
          <p:cNvSpPr/>
          <p:nvPr/>
        </p:nvSpPr>
        <p:spPr>
          <a:xfrm>
            <a:off x="4497085" y="4007431"/>
            <a:ext cx="2279721" cy="66513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6" name="Rectangle 85">
            <a:extLst>
              <a:ext uri="{FF2B5EF4-FFF2-40B4-BE49-F238E27FC236}">
                <a16:creationId xmlns:a16="http://schemas.microsoft.com/office/drawing/2014/main" id="{E01D38CB-901B-8FF0-6B37-4C4C2BFE3D5C}"/>
              </a:ext>
            </a:extLst>
          </p:cNvPr>
          <p:cNvSpPr/>
          <p:nvPr/>
        </p:nvSpPr>
        <p:spPr>
          <a:xfrm>
            <a:off x="308850" y="2086396"/>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7" name="Rectangle 86">
            <a:extLst>
              <a:ext uri="{FF2B5EF4-FFF2-40B4-BE49-F238E27FC236}">
                <a16:creationId xmlns:a16="http://schemas.microsoft.com/office/drawing/2014/main" id="{CDCEDD63-473A-4559-93F3-FE6103AD6D24}"/>
              </a:ext>
            </a:extLst>
          </p:cNvPr>
          <p:cNvSpPr/>
          <p:nvPr/>
        </p:nvSpPr>
        <p:spPr>
          <a:xfrm>
            <a:off x="382091" y="4562947"/>
            <a:ext cx="1617083" cy="443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88" name="Rectangle 87">
            <a:extLst>
              <a:ext uri="{FF2B5EF4-FFF2-40B4-BE49-F238E27FC236}">
                <a16:creationId xmlns:a16="http://schemas.microsoft.com/office/drawing/2014/main" id="{0860D838-424D-1459-E813-957E9A700719}"/>
              </a:ext>
            </a:extLst>
          </p:cNvPr>
          <p:cNvSpPr/>
          <p:nvPr/>
        </p:nvSpPr>
        <p:spPr>
          <a:xfrm>
            <a:off x="10072221" y="24147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9" name="Rectangle 88">
            <a:extLst>
              <a:ext uri="{FF2B5EF4-FFF2-40B4-BE49-F238E27FC236}">
                <a16:creationId xmlns:a16="http://schemas.microsoft.com/office/drawing/2014/main" id="{05AFF137-BAEC-C9F2-49BA-C6FB10DEFD28}"/>
              </a:ext>
            </a:extLst>
          </p:cNvPr>
          <p:cNvSpPr/>
          <p:nvPr/>
        </p:nvSpPr>
        <p:spPr>
          <a:xfrm>
            <a:off x="10009527" y="3473226"/>
            <a:ext cx="1841825" cy="53420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0" name="Rectangle 89">
            <a:extLst>
              <a:ext uri="{FF2B5EF4-FFF2-40B4-BE49-F238E27FC236}">
                <a16:creationId xmlns:a16="http://schemas.microsoft.com/office/drawing/2014/main" id="{4208E962-D6F6-8D91-B2B0-A2C7DF4BDC0E}"/>
              </a:ext>
            </a:extLst>
          </p:cNvPr>
          <p:cNvSpPr/>
          <p:nvPr/>
        </p:nvSpPr>
        <p:spPr>
          <a:xfrm>
            <a:off x="10078086" y="6334678"/>
            <a:ext cx="1841825" cy="48249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2" name="Rectangle 91">
            <a:extLst>
              <a:ext uri="{FF2B5EF4-FFF2-40B4-BE49-F238E27FC236}">
                <a16:creationId xmlns:a16="http://schemas.microsoft.com/office/drawing/2014/main" id="{A18E4C5B-8F46-1033-0845-1940360F4103}"/>
              </a:ext>
            </a:extLst>
          </p:cNvPr>
          <p:cNvSpPr/>
          <p:nvPr/>
        </p:nvSpPr>
        <p:spPr>
          <a:xfrm>
            <a:off x="2227953" y="4852200"/>
            <a:ext cx="1883739" cy="6145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3" name="Rectangle 92">
            <a:extLst>
              <a:ext uri="{FF2B5EF4-FFF2-40B4-BE49-F238E27FC236}">
                <a16:creationId xmlns:a16="http://schemas.microsoft.com/office/drawing/2014/main" id="{CF0F1776-C851-99DD-1ED3-52E83A7B7B99}"/>
              </a:ext>
            </a:extLst>
          </p:cNvPr>
          <p:cNvSpPr/>
          <p:nvPr/>
        </p:nvSpPr>
        <p:spPr>
          <a:xfrm>
            <a:off x="4518239" y="4883275"/>
            <a:ext cx="2279721" cy="60017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4" name="Rectangle 93">
            <a:extLst>
              <a:ext uri="{FF2B5EF4-FFF2-40B4-BE49-F238E27FC236}">
                <a16:creationId xmlns:a16="http://schemas.microsoft.com/office/drawing/2014/main" id="{2AFFB431-6CC6-25CE-AFBC-208567A387B5}"/>
              </a:ext>
            </a:extLst>
          </p:cNvPr>
          <p:cNvSpPr/>
          <p:nvPr/>
        </p:nvSpPr>
        <p:spPr>
          <a:xfrm>
            <a:off x="282359" y="2680714"/>
            <a:ext cx="1696259" cy="64331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5" name="Rectangle 94">
            <a:extLst>
              <a:ext uri="{FF2B5EF4-FFF2-40B4-BE49-F238E27FC236}">
                <a16:creationId xmlns:a16="http://schemas.microsoft.com/office/drawing/2014/main" id="{76FFA852-4384-5EC3-8766-30813E5E0246}"/>
              </a:ext>
            </a:extLst>
          </p:cNvPr>
          <p:cNvSpPr/>
          <p:nvPr/>
        </p:nvSpPr>
        <p:spPr>
          <a:xfrm>
            <a:off x="315632" y="5074079"/>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Rectangle 95">
            <a:extLst>
              <a:ext uri="{FF2B5EF4-FFF2-40B4-BE49-F238E27FC236}">
                <a16:creationId xmlns:a16="http://schemas.microsoft.com/office/drawing/2014/main" id="{9F90A3C0-08B2-B9D4-0DE1-6A1B6C9B45D2}"/>
              </a:ext>
            </a:extLst>
          </p:cNvPr>
          <p:cNvSpPr/>
          <p:nvPr/>
        </p:nvSpPr>
        <p:spPr>
          <a:xfrm>
            <a:off x="10011703" y="1096682"/>
            <a:ext cx="1925394" cy="71135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Rectangle 96">
            <a:extLst>
              <a:ext uri="{FF2B5EF4-FFF2-40B4-BE49-F238E27FC236}">
                <a16:creationId xmlns:a16="http://schemas.microsoft.com/office/drawing/2014/main" id="{06EED220-BA0B-2AB3-F470-FDACCD481CB7}"/>
              </a:ext>
            </a:extLst>
          </p:cNvPr>
          <p:cNvSpPr/>
          <p:nvPr/>
        </p:nvSpPr>
        <p:spPr>
          <a:xfrm>
            <a:off x="9927352" y="4025158"/>
            <a:ext cx="2027898" cy="6819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36" name="Picture 35">
            <a:extLst>
              <a:ext uri="{FF2B5EF4-FFF2-40B4-BE49-F238E27FC236}">
                <a16:creationId xmlns:a16="http://schemas.microsoft.com/office/drawing/2014/main" id="{5408D7E1-B2D4-0C9C-D754-BC89C7817A4D}"/>
              </a:ext>
            </a:extLst>
          </p:cNvPr>
          <p:cNvPicPr>
            <a:picLocks noChangeAspect="1"/>
          </p:cNvPicPr>
          <p:nvPr/>
        </p:nvPicPr>
        <p:blipFill rotWithShape="1">
          <a:blip r:embed="rId5"/>
          <a:srcRect r="35063" b="23209"/>
          <a:stretch/>
        </p:blipFill>
        <p:spPr>
          <a:xfrm>
            <a:off x="7682961" y="4883275"/>
            <a:ext cx="1885421" cy="1708775"/>
          </a:xfrm>
          <a:prstGeom prst="rect">
            <a:avLst/>
          </a:prstGeom>
        </p:spPr>
      </p:pic>
    </p:spTree>
    <p:extLst>
      <p:ext uri="{BB962C8B-B14F-4D97-AF65-F5344CB8AC3E}">
        <p14:creationId xmlns:p14="http://schemas.microsoft.com/office/powerpoint/2010/main" val="318099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56176"/>
            <a:ext cx="11360800" cy="763600"/>
          </a:xfrm>
          <a:prstGeom prst="rect">
            <a:avLst/>
          </a:prstGeom>
        </p:spPr>
        <p:txBody>
          <a:bodyPr spcFirstLastPara="1" vert="horz" wrap="square" lIns="121900" tIns="121900" rIns="121900" bIns="121900" rtlCol="0" anchor="t" anchorCtr="0">
            <a:noAutofit/>
          </a:bodyPr>
          <a:lstStyle/>
          <a:p>
            <a:r>
              <a:rPr lang="en" sz="4000" dirty="0"/>
              <a:t>Questions &amp; Answers: Development</a:t>
            </a:r>
            <a:endParaRPr sz="4000" dirty="0"/>
          </a:p>
        </p:txBody>
      </p:sp>
      <p:graphicFrame>
        <p:nvGraphicFramePr>
          <p:cNvPr id="92" name="Google Shape;92;p19"/>
          <p:cNvGraphicFramePr/>
          <p:nvPr>
            <p:extLst>
              <p:ext uri="{D42A27DB-BD31-4B8C-83A1-F6EECF244321}">
                <p14:modId xmlns:p14="http://schemas.microsoft.com/office/powerpoint/2010/main" val="876189417"/>
              </p:ext>
            </p:extLst>
          </p:nvPr>
        </p:nvGraphicFramePr>
        <p:xfrm>
          <a:off x="465144" y="1096388"/>
          <a:ext cx="11360799" cy="47418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04__check_answer_v1</a:t>
                      </a:r>
                    </a:p>
                  </a:txBody>
                  <a:tcPr marL="121900" marR="121900" marT="121900" marB="121900"/>
                </a:tc>
                <a:tc>
                  <a:txBody>
                    <a:bodyPr/>
                    <a:lstStyle/>
                    <a:p>
                      <a:pPr marL="0" lvl="0" indent="0" algn="l" rtl="0">
                        <a:spcBef>
                          <a:spcPts val="0"/>
                        </a:spcBef>
                        <a:spcAft>
                          <a:spcPts val="0"/>
                        </a:spcAft>
                        <a:buNone/>
                      </a:pPr>
                      <a:r>
                        <a:rPr lang="en-US" sz="2000" dirty="0"/>
                        <a:t>The program works, but only when you enter the answer with no capital letters. It goes through the questions in the same order which is not ideal for a quiz. There is no feedback given at the end.</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04_check_answer_v2</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The program accepts correct answers with capital letters.</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04_check_answer_v3</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The program randomly generates each question in a different order each time. The code is more concise in one list rather than two. The program also gives the correct answer if the answer was wrong, and there is clear spacing between each question.</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dirty="0"/>
                        <a:t>Trial 4</a:t>
                      </a:r>
                    </a:p>
                    <a:p>
                      <a:pPr marL="0" lvl="0" indent="0" algn="l">
                        <a:spcBef>
                          <a:spcPts val="0"/>
                        </a:spcBef>
                        <a:spcAft>
                          <a:spcPts val="0"/>
                        </a:spcAft>
                        <a:buNone/>
                      </a:pPr>
                      <a:r>
                        <a:rPr lang="en-US" sz="2000" b="0" i="0" u="none" strike="noStrike" noProof="0" dirty="0">
                          <a:latin typeface="Calibri"/>
                        </a:rPr>
                        <a:t>04_check_answer_v4</a:t>
                      </a:r>
                      <a:endParaRPr lang="en-US" sz="2000" dirty="0">
                        <a:latin typeface="Calibri"/>
                      </a:endParaRPr>
                    </a:p>
                  </a:txBody>
                  <a:tcPr marL="121898" marR="121898" marT="121898" marB="121898"/>
                </a:tc>
                <a:tc>
                  <a:txBody>
                    <a:bodyPr/>
                    <a:lstStyle/>
                    <a:p>
                      <a:pPr marL="0" lvl="0" indent="0" algn="l">
                        <a:spcBef>
                          <a:spcPts val="0"/>
                        </a:spcBef>
                        <a:spcAft>
                          <a:spcPts val="0"/>
                        </a:spcAft>
                        <a:buNone/>
                      </a:pPr>
                      <a:r>
                        <a:rPr lang="en-NZ" sz="2000" b="0" i="0" u="none" strike="noStrike" noProof="0" dirty="0">
                          <a:latin typeface="Calibri"/>
                        </a:rPr>
                        <a:t>Added a loop to v3, to make it easier to test. I generated each question to print 4 times so I could carry out my tests.</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
        <p:nvSpPr>
          <p:cNvPr id="3" name="TextBox 2">
            <a:extLst>
              <a:ext uri="{FF2B5EF4-FFF2-40B4-BE49-F238E27FC236}">
                <a16:creationId xmlns:a16="http://schemas.microsoft.com/office/drawing/2014/main" id="{22E0620E-36E2-477B-6124-FF127628323F}"/>
              </a:ext>
            </a:extLst>
          </p:cNvPr>
          <p:cNvSpPr txBox="1"/>
          <p:nvPr/>
        </p:nvSpPr>
        <p:spPr>
          <a:xfrm flipH="1">
            <a:off x="415600" y="6125497"/>
            <a:ext cx="11648582" cy="369332"/>
          </a:xfrm>
          <a:prstGeom prst="rect">
            <a:avLst/>
          </a:prstGeom>
          <a:noFill/>
        </p:spPr>
        <p:txBody>
          <a:bodyPr wrap="square" rtlCol="0">
            <a:spAutoFit/>
          </a:bodyPr>
          <a:lstStyle/>
          <a:p>
            <a:r>
              <a:rPr lang="en-US" dirty="0"/>
              <a:t>I will use trial 3 in my real code, as it is the most effective and concise. Trial 4 was just for testing purposes.</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526152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Calculate Score</a:t>
            </a:r>
            <a:endParaRPr sz="4000" dirty="0"/>
          </a:p>
        </p:txBody>
      </p:sp>
      <p:pic>
        <p:nvPicPr>
          <p:cNvPr id="6" name="Picture 5">
            <a:extLst>
              <a:ext uri="{FF2B5EF4-FFF2-40B4-BE49-F238E27FC236}">
                <a16:creationId xmlns:a16="http://schemas.microsoft.com/office/drawing/2014/main" id="{E7D42C55-6594-BA42-742C-CBFD4EF111AF}"/>
              </a:ext>
            </a:extLst>
          </p:cNvPr>
          <p:cNvPicPr>
            <a:picLocks noChangeAspect="1"/>
          </p:cNvPicPr>
          <p:nvPr/>
        </p:nvPicPr>
        <p:blipFill>
          <a:blip r:embed="rId3"/>
          <a:stretch>
            <a:fillRect/>
          </a:stretch>
        </p:blipFill>
        <p:spPr>
          <a:xfrm>
            <a:off x="6709783" y="1247130"/>
            <a:ext cx="3427273" cy="4363739"/>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t>Maori</a:t>
            </a:r>
            <a:r>
              <a:rPr lang="en-NZ" b="1" dirty="0"/>
              <a:t> Quiz</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solidFill>
                  <a:srgbClr val="000000"/>
                </a:solidFill>
                <a:hlinkClick r:id="rId2"/>
              </a:rPr>
              <a:t>https://github.com/jireh-t/Assessment</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dirty="0">
                <a:solidFill>
                  <a:srgbClr val="000000"/>
                </a:solidFill>
                <a:hlinkClick r:id="rId3"/>
              </a:rPr>
              <a:t>https://trello.com/b/Oaxf98cy/assessment</a:t>
            </a:r>
            <a:endParaRPr lang="en-NZ" sz="2000">
              <a:ea typeface="+mn-lt"/>
              <a:cs typeface="+mn-lt"/>
            </a:endParaRPr>
          </a:p>
          <a:p>
            <a:pPr marL="0" indent="0">
              <a:lnSpc>
                <a:spcPct val="100000"/>
              </a:lnSpc>
              <a:spcBef>
                <a:spcPts val="0"/>
              </a:spcBef>
              <a:buClr>
                <a:schemeClr val="dk1"/>
              </a:buClr>
              <a:buSzPts val="1100"/>
              <a:buNone/>
            </a:pPr>
            <a:endParaRPr lang="en-NZ" sz="2000" b="1">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None/>
            </a:pP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 Test Plan</a:t>
            </a:r>
            <a:endParaRPr sz="4000" dirty="0"/>
          </a:p>
        </p:txBody>
      </p:sp>
      <p:graphicFrame>
        <p:nvGraphicFramePr>
          <p:cNvPr id="92" name="Google Shape;92;p19"/>
          <p:cNvGraphicFramePr/>
          <p:nvPr>
            <p:extLst>
              <p:ext uri="{D42A27DB-BD31-4B8C-83A1-F6EECF244321}">
                <p14:modId xmlns:p14="http://schemas.microsoft.com/office/powerpoint/2010/main" val="2026141294"/>
              </p:ext>
            </p:extLst>
          </p:nvPr>
        </p:nvGraphicFramePr>
        <p:xfrm>
          <a:off x="521173" y="1567035"/>
          <a:ext cx="11360798" cy="3664123"/>
        </p:xfrm>
        <a:graphic>
          <a:graphicData uri="http://schemas.openxmlformats.org/drawingml/2006/table">
            <a:tbl>
              <a:tblPr>
                <a:noFill/>
              </a:tblPr>
              <a:tblGrid>
                <a:gridCol w="4149150">
                  <a:extLst>
                    <a:ext uri="{9D8B030D-6E8A-4147-A177-3AD203B41FA5}">
                      <a16:colId xmlns:a16="http://schemas.microsoft.com/office/drawing/2014/main" val="20000"/>
                    </a:ext>
                  </a:extLst>
                </a:gridCol>
                <a:gridCol w="7211648">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i="0" dirty="0"/>
                        <a:t>0/10 – </a:t>
                      </a:r>
                      <a:r>
                        <a:rPr lang="en-US" sz="2400" i="1" dirty="0"/>
                        <a:t>(lower boundary case)</a:t>
                      </a:r>
                      <a:endParaRPr lang="en-US" sz="2400" i="0" dirty="0"/>
                    </a:p>
                  </a:txBody>
                  <a:tcPr marL="121900" marR="121900" marT="121900" marB="121900"/>
                </a:tc>
                <a:tc>
                  <a:txBody>
                    <a:bodyPr/>
                    <a:lstStyle/>
                    <a:p>
                      <a:pPr marL="0" lvl="0" indent="0" algn="l" rtl="0">
                        <a:spcBef>
                          <a:spcPts val="0"/>
                        </a:spcBef>
                        <a:spcAft>
                          <a:spcPts val="0"/>
                        </a:spcAft>
                        <a:buNone/>
                      </a:pPr>
                      <a:r>
                        <a:rPr lang="en-US" sz="2400" dirty="0"/>
                        <a:t>“You might need to do some more studying”</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i="0" dirty="0"/>
                        <a:t>5/10 – </a:t>
                      </a:r>
                      <a:r>
                        <a:rPr lang="en-US" sz="2400" i="1" dirty="0"/>
                        <a:t>(upper boundary case)</a:t>
                      </a:r>
                      <a:endParaRPr lang="en-US" sz="2400" i="0" dirty="0"/>
                    </a:p>
                  </a:txBody>
                  <a:tcPr marL="121900" marR="121900" marT="121900" marB="121900"/>
                </a:tc>
                <a:tc>
                  <a:txBody>
                    <a:bodyPr/>
                    <a:lstStyle/>
                    <a:p>
                      <a:pPr marL="0" lvl="0" indent="0" algn="l" rtl="0">
                        <a:spcBef>
                          <a:spcPts val="0"/>
                        </a:spcBef>
                        <a:spcAft>
                          <a:spcPts val="0"/>
                        </a:spcAft>
                        <a:buNone/>
                      </a:pPr>
                      <a:r>
                        <a:rPr lang="en-US" sz="2400" dirty="0"/>
                        <a:t>“You might need to do some more studying”</a:t>
                      </a:r>
                    </a:p>
                  </a:txBody>
                  <a:tcPr marL="121900" marR="121900" marT="121900" marB="121900"/>
                </a:tc>
                <a:extLst>
                  <a:ext uri="{0D108BD9-81ED-4DB2-BD59-A6C34878D82A}">
                    <a16:rowId xmlns:a16="http://schemas.microsoft.com/office/drawing/2014/main" val="2426205710"/>
                  </a:ext>
                </a:extLst>
              </a:tr>
              <a:tr h="609560">
                <a:tc>
                  <a:txBody>
                    <a:bodyPr/>
                    <a:lstStyle/>
                    <a:p>
                      <a:pPr marL="0" lvl="0" indent="0" algn="l" rtl="0">
                        <a:spcBef>
                          <a:spcPts val="0"/>
                        </a:spcBef>
                        <a:spcAft>
                          <a:spcPts val="0"/>
                        </a:spcAft>
                        <a:buNone/>
                      </a:pPr>
                      <a:r>
                        <a:rPr lang="en-US" sz="2400" i="0" dirty="0"/>
                        <a:t>6/10 – </a:t>
                      </a:r>
                      <a:r>
                        <a:rPr lang="en-US" sz="2400" i="1" dirty="0"/>
                        <a:t>(lower boundary case)</a:t>
                      </a:r>
                      <a:endParaRPr lang="en-US" sz="2400" i="0" dirty="0"/>
                    </a:p>
                  </a:txBody>
                  <a:tcPr marL="121900" marR="121900" marT="121900" marB="121900"/>
                </a:tc>
                <a:tc>
                  <a:txBody>
                    <a:bodyPr/>
                    <a:lstStyle/>
                    <a:p>
                      <a:pPr marL="0" lvl="0" indent="0" algn="l" rtl="0">
                        <a:spcBef>
                          <a:spcPts val="0"/>
                        </a:spcBef>
                        <a:spcAft>
                          <a:spcPts val="0"/>
                        </a:spcAft>
                        <a:buNone/>
                      </a:pPr>
                      <a:r>
                        <a:rPr lang="en-US" sz="2400" dirty="0"/>
                        <a:t>“Great work!”</a:t>
                      </a:r>
                    </a:p>
                  </a:txBody>
                  <a:tcPr marL="121900" marR="121900" marT="121900" marB="121900"/>
                </a:tc>
                <a:extLst>
                  <a:ext uri="{0D108BD9-81ED-4DB2-BD59-A6C34878D82A}">
                    <a16:rowId xmlns:a16="http://schemas.microsoft.com/office/drawing/2014/main" val="182713827"/>
                  </a:ext>
                </a:extLst>
              </a:tr>
              <a:tr h="609560">
                <a:tc>
                  <a:txBody>
                    <a:bodyPr/>
                    <a:lstStyle/>
                    <a:p>
                      <a:pPr marL="0" lvl="0" indent="0" algn="l" rtl="0">
                        <a:spcBef>
                          <a:spcPts val="0"/>
                        </a:spcBef>
                        <a:spcAft>
                          <a:spcPts val="0"/>
                        </a:spcAft>
                        <a:buNone/>
                      </a:pPr>
                      <a:r>
                        <a:rPr lang="en-US" sz="2400" i="0" dirty="0"/>
                        <a:t>9/10 – </a:t>
                      </a:r>
                      <a:r>
                        <a:rPr lang="en-US" sz="2400" i="1" dirty="0"/>
                        <a:t>(upper boundary case)</a:t>
                      </a:r>
                      <a:endParaRPr lang="en-US" sz="2400" i="0" dirty="0"/>
                    </a:p>
                  </a:txBody>
                  <a:tcPr marL="121900" marR="121900" marT="121900" marB="121900"/>
                </a:tc>
                <a:tc>
                  <a:txBody>
                    <a:bodyPr/>
                    <a:lstStyle/>
                    <a:p>
                      <a:pPr marL="0" lvl="0" indent="0" algn="l" rtl="0">
                        <a:spcBef>
                          <a:spcPts val="0"/>
                        </a:spcBef>
                        <a:spcAft>
                          <a:spcPts val="0"/>
                        </a:spcAft>
                        <a:buNone/>
                      </a:pPr>
                      <a:r>
                        <a:rPr lang="en-US" sz="2400" dirty="0"/>
                        <a:t>“Great work!”</a:t>
                      </a:r>
                    </a:p>
                  </a:txBody>
                  <a:tcPr marL="121900" marR="121900" marT="121900" marB="121900"/>
                </a:tc>
                <a:extLst>
                  <a:ext uri="{0D108BD9-81ED-4DB2-BD59-A6C34878D82A}">
                    <a16:rowId xmlns:a16="http://schemas.microsoft.com/office/drawing/2014/main" val="2788337359"/>
                  </a:ext>
                </a:extLst>
              </a:tr>
              <a:tr h="609560">
                <a:tc>
                  <a:txBody>
                    <a:bodyPr/>
                    <a:lstStyle/>
                    <a:p>
                      <a:pPr marL="0" lvl="0" indent="0" algn="l" rtl="0">
                        <a:spcBef>
                          <a:spcPts val="0"/>
                        </a:spcBef>
                        <a:spcAft>
                          <a:spcPts val="0"/>
                        </a:spcAft>
                        <a:buNone/>
                      </a:pPr>
                      <a:r>
                        <a:rPr lang="en-US" sz="2400" i="0" dirty="0"/>
                        <a:t>10/10</a:t>
                      </a:r>
                    </a:p>
                  </a:txBody>
                  <a:tcPr marL="121900" marR="121900" marT="121900" marB="121900"/>
                </a:tc>
                <a:tc>
                  <a:txBody>
                    <a:bodyPr/>
                    <a:lstStyle/>
                    <a:p>
                      <a:pPr marL="0" lvl="0" indent="0" algn="l" rtl="0">
                        <a:spcBef>
                          <a:spcPts val="0"/>
                        </a:spcBef>
                        <a:spcAft>
                          <a:spcPts val="0"/>
                        </a:spcAft>
                        <a:buNone/>
                      </a:pPr>
                      <a:r>
                        <a:rPr lang="en-US" sz="2400" dirty="0"/>
                        <a:t>“Wow amazing job!!”</a:t>
                      </a:r>
                    </a:p>
                  </a:txBody>
                  <a:tcPr marL="121900" marR="121900" marT="121900" marB="121900"/>
                </a:tc>
                <a:extLst>
                  <a:ext uri="{0D108BD9-81ED-4DB2-BD59-A6C34878D82A}">
                    <a16:rowId xmlns:a16="http://schemas.microsoft.com/office/drawing/2014/main" val="3987204903"/>
                  </a:ext>
                </a:extLst>
              </a:tr>
            </a:tbl>
          </a:graphicData>
        </a:graphic>
      </p:graphicFrame>
    </p:spTree>
    <p:extLst>
      <p:ext uri="{BB962C8B-B14F-4D97-AF65-F5344CB8AC3E}">
        <p14:creationId xmlns:p14="http://schemas.microsoft.com/office/powerpoint/2010/main" val="194854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 Testing</a:t>
            </a:r>
            <a:endParaRPr sz="4000" dirty="0"/>
          </a:p>
        </p:txBody>
      </p:sp>
      <p:graphicFrame>
        <p:nvGraphicFramePr>
          <p:cNvPr id="92" name="Google Shape;92;p19"/>
          <p:cNvGraphicFramePr/>
          <p:nvPr>
            <p:extLst>
              <p:ext uri="{D42A27DB-BD31-4B8C-83A1-F6EECF244321}">
                <p14:modId xmlns:p14="http://schemas.microsoft.com/office/powerpoint/2010/main" val="3337069274"/>
              </p:ext>
            </p:extLst>
          </p:nvPr>
        </p:nvGraphicFramePr>
        <p:xfrm>
          <a:off x="415599" y="1297857"/>
          <a:ext cx="6732453" cy="5250426"/>
        </p:xfrm>
        <a:graphic>
          <a:graphicData uri="http://schemas.openxmlformats.org/drawingml/2006/table">
            <a:tbl>
              <a:tblPr>
                <a:noFill/>
              </a:tblPr>
              <a:tblGrid>
                <a:gridCol w="2458803">
                  <a:extLst>
                    <a:ext uri="{9D8B030D-6E8A-4147-A177-3AD203B41FA5}">
                      <a16:colId xmlns:a16="http://schemas.microsoft.com/office/drawing/2014/main" val="20000"/>
                    </a:ext>
                  </a:extLst>
                </a:gridCol>
                <a:gridCol w="4273650">
                  <a:extLst>
                    <a:ext uri="{9D8B030D-6E8A-4147-A177-3AD203B41FA5}">
                      <a16:colId xmlns:a16="http://schemas.microsoft.com/office/drawing/2014/main" val="20001"/>
                    </a:ext>
                  </a:extLst>
                </a:gridCol>
              </a:tblGrid>
              <a:tr h="689119">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a:t>Expected output</a:t>
                      </a:r>
                      <a:endParaRPr sz="2000" b="1"/>
                    </a:p>
                  </a:txBody>
                  <a:tcPr marL="121900" marR="121900" marT="121900" marB="121900">
                    <a:solidFill>
                      <a:srgbClr val="CCCCCC"/>
                    </a:solidFill>
                  </a:tcPr>
                </a:tc>
                <a:extLst>
                  <a:ext uri="{0D108BD9-81ED-4DB2-BD59-A6C34878D82A}">
                    <a16:rowId xmlns:a16="http://schemas.microsoft.com/office/drawing/2014/main" val="10000"/>
                  </a:ext>
                </a:extLst>
              </a:tr>
              <a:tr h="968047">
                <a:tc>
                  <a:txBody>
                    <a:bodyPr/>
                    <a:lstStyle/>
                    <a:p>
                      <a:pPr marL="0" lvl="0" indent="0" algn="l" rtl="0">
                        <a:spcBef>
                          <a:spcPts val="0"/>
                        </a:spcBef>
                        <a:spcAft>
                          <a:spcPts val="0"/>
                        </a:spcAft>
                        <a:buNone/>
                      </a:pPr>
                      <a:r>
                        <a:rPr lang="en-US" sz="2000" i="0" dirty="0"/>
                        <a:t>0/10 – </a:t>
                      </a:r>
                      <a:r>
                        <a:rPr lang="en-US" sz="2000" i="1" dirty="0"/>
                        <a:t>(lower boundary case)</a:t>
                      </a:r>
                      <a:endParaRPr lang="en-US" sz="2000" i="0" dirty="0"/>
                    </a:p>
                  </a:txBody>
                  <a:tcPr marL="121900" marR="121900" marT="121900" marB="121900"/>
                </a:tc>
                <a:tc>
                  <a:txBody>
                    <a:bodyPr/>
                    <a:lstStyle/>
                    <a:p>
                      <a:pPr marL="0" lvl="0" indent="0" algn="l" rtl="0">
                        <a:spcBef>
                          <a:spcPts val="0"/>
                        </a:spcBef>
                        <a:spcAft>
                          <a:spcPts val="0"/>
                        </a:spcAft>
                        <a:buNone/>
                      </a:pPr>
                      <a:r>
                        <a:rPr lang="en-US" sz="2000" dirty="0"/>
                        <a:t>“You might need to do some more studying”</a:t>
                      </a:r>
                    </a:p>
                  </a:txBody>
                  <a:tcPr marL="121900" marR="121900" marT="121900" marB="121900"/>
                </a:tc>
                <a:extLst>
                  <a:ext uri="{0D108BD9-81ED-4DB2-BD59-A6C34878D82A}">
                    <a16:rowId xmlns:a16="http://schemas.microsoft.com/office/drawing/2014/main" val="10001"/>
                  </a:ext>
                </a:extLst>
              </a:tr>
              <a:tr h="968047">
                <a:tc>
                  <a:txBody>
                    <a:bodyPr/>
                    <a:lstStyle/>
                    <a:p>
                      <a:pPr marL="0" lvl="0" indent="0" algn="l" rtl="0">
                        <a:spcBef>
                          <a:spcPts val="0"/>
                        </a:spcBef>
                        <a:spcAft>
                          <a:spcPts val="0"/>
                        </a:spcAft>
                        <a:buNone/>
                      </a:pPr>
                      <a:r>
                        <a:rPr lang="en-US" sz="2000" i="0" dirty="0"/>
                        <a:t>5/10 – </a:t>
                      </a:r>
                      <a:r>
                        <a:rPr lang="en-US" sz="2000" i="1" dirty="0"/>
                        <a:t>(upper boundary case)</a:t>
                      </a:r>
                      <a:endParaRPr lang="en-US" sz="2000" i="0" dirty="0"/>
                    </a:p>
                  </a:txBody>
                  <a:tcPr marL="121900" marR="121900" marT="121900" marB="121900"/>
                </a:tc>
                <a:tc>
                  <a:txBody>
                    <a:bodyPr/>
                    <a:lstStyle/>
                    <a:p>
                      <a:pPr marL="0" lvl="0" indent="0" algn="l" rtl="0">
                        <a:spcBef>
                          <a:spcPts val="0"/>
                        </a:spcBef>
                        <a:spcAft>
                          <a:spcPts val="0"/>
                        </a:spcAft>
                        <a:buNone/>
                      </a:pPr>
                      <a:r>
                        <a:rPr lang="en-US" sz="2000" dirty="0"/>
                        <a:t>“You might need to do some more studying”</a:t>
                      </a:r>
                    </a:p>
                  </a:txBody>
                  <a:tcPr marL="121900" marR="121900" marT="121900" marB="121900"/>
                </a:tc>
                <a:extLst>
                  <a:ext uri="{0D108BD9-81ED-4DB2-BD59-A6C34878D82A}">
                    <a16:rowId xmlns:a16="http://schemas.microsoft.com/office/drawing/2014/main" val="2426205710"/>
                  </a:ext>
                </a:extLst>
              </a:tr>
              <a:tr h="968047">
                <a:tc>
                  <a:txBody>
                    <a:bodyPr/>
                    <a:lstStyle/>
                    <a:p>
                      <a:pPr marL="0" lvl="0" indent="0" algn="l" rtl="0">
                        <a:spcBef>
                          <a:spcPts val="0"/>
                        </a:spcBef>
                        <a:spcAft>
                          <a:spcPts val="0"/>
                        </a:spcAft>
                        <a:buNone/>
                      </a:pPr>
                      <a:r>
                        <a:rPr lang="en-US" sz="2000" i="0" dirty="0"/>
                        <a:t>6/10 – </a:t>
                      </a:r>
                      <a:r>
                        <a:rPr lang="en-US" sz="2000" i="1" dirty="0"/>
                        <a:t>(lower boundary case)</a:t>
                      </a:r>
                      <a:endParaRPr lang="en-US" sz="2000" i="0" dirty="0"/>
                    </a:p>
                  </a:txBody>
                  <a:tcPr marL="121900" marR="121900" marT="121900" marB="121900"/>
                </a:tc>
                <a:tc>
                  <a:txBody>
                    <a:bodyPr/>
                    <a:lstStyle/>
                    <a:p>
                      <a:pPr marL="0" lvl="0" indent="0" algn="l" rtl="0">
                        <a:spcBef>
                          <a:spcPts val="0"/>
                        </a:spcBef>
                        <a:spcAft>
                          <a:spcPts val="0"/>
                        </a:spcAft>
                        <a:buNone/>
                      </a:pPr>
                      <a:r>
                        <a:rPr lang="en-US" sz="2000" dirty="0"/>
                        <a:t>“Great work!”</a:t>
                      </a:r>
                    </a:p>
                  </a:txBody>
                  <a:tcPr marL="121900" marR="121900" marT="121900" marB="121900"/>
                </a:tc>
                <a:extLst>
                  <a:ext uri="{0D108BD9-81ED-4DB2-BD59-A6C34878D82A}">
                    <a16:rowId xmlns:a16="http://schemas.microsoft.com/office/drawing/2014/main" val="182713827"/>
                  </a:ext>
                </a:extLst>
              </a:tr>
              <a:tr h="968047">
                <a:tc>
                  <a:txBody>
                    <a:bodyPr/>
                    <a:lstStyle/>
                    <a:p>
                      <a:pPr marL="0" lvl="0" indent="0" algn="l" rtl="0">
                        <a:spcBef>
                          <a:spcPts val="0"/>
                        </a:spcBef>
                        <a:spcAft>
                          <a:spcPts val="0"/>
                        </a:spcAft>
                        <a:buNone/>
                      </a:pPr>
                      <a:r>
                        <a:rPr lang="en-US" sz="2000" i="0" dirty="0"/>
                        <a:t>9/10 – </a:t>
                      </a:r>
                      <a:r>
                        <a:rPr lang="en-US" sz="2000" i="1" dirty="0"/>
                        <a:t>(upper boundary case)</a:t>
                      </a:r>
                      <a:endParaRPr lang="en-US" sz="2000" i="0" dirty="0"/>
                    </a:p>
                  </a:txBody>
                  <a:tcPr marL="121900" marR="121900" marT="121900" marB="121900"/>
                </a:tc>
                <a:tc>
                  <a:txBody>
                    <a:bodyPr/>
                    <a:lstStyle/>
                    <a:p>
                      <a:pPr marL="0" lvl="0" indent="0" algn="l" rtl="0">
                        <a:spcBef>
                          <a:spcPts val="0"/>
                        </a:spcBef>
                        <a:spcAft>
                          <a:spcPts val="0"/>
                        </a:spcAft>
                        <a:buNone/>
                      </a:pPr>
                      <a:r>
                        <a:rPr lang="en-US" sz="2000" dirty="0"/>
                        <a:t>“Great work!”</a:t>
                      </a:r>
                    </a:p>
                  </a:txBody>
                  <a:tcPr marL="121900" marR="121900" marT="121900" marB="121900"/>
                </a:tc>
                <a:extLst>
                  <a:ext uri="{0D108BD9-81ED-4DB2-BD59-A6C34878D82A}">
                    <a16:rowId xmlns:a16="http://schemas.microsoft.com/office/drawing/2014/main" val="2788337359"/>
                  </a:ext>
                </a:extLst>
              </a:tr>
              <a:tr h="689119">
                <a:tc>
                  <a:txBody>
                    <a:bodyPr/>
                    <a:lstStyle/>
                    <a:p>
                      <a:pPr marL="0" lvl="0" indent="0" algn="l" rtl="0">
                        <a:spcBef>
                          <a:spcPts val="0"/>
                        </a:spcBef>
                        <a:spcAft>
                          <a:spcPts val="0"/>
                        </a:spcAft>
                        <a:buNone/>
                      </a:pPr>
                      <a:r>
                        <a:rPr lang="en-US" sz="2000" i="0" dirty="0"/>
                        <a:t>10/10</a:t>
                      </a:r>
                    </a:p>
                  </a:txBody>
                  <a:tcPr marL="121900" marR="121900" marT="121900" marB="121900"/>
                </a:tc>
                <a:tc>
                  <a:txBody>
                    <a:bodyPr/>
                    <a:lstStyle/>
                    <a:p>
                      <a:pPr marL="0" lvl="0" indent="0" algn="l" rtl="0">
                        <a:spcBef>
                          <a:spcPts val="0"/>
                        </a:spcBef>
                        <a:spcAft>
                          <a:spcPts val="0"/>
                        </a:spcAft>
                        <a:buNone/>
                      </a:pPr>
                      <a:r>
                        <a:rPr lang="en-US" sz="2000" dirty="0"/>
                        <a:t>“Wow amazing job!!”</a:t>
                      </a:r>
                    </a:p>
                  </a:txBody>
                  <a:tcPr marL="121900" marR="121900" marT="121900" marB="121900"/>
                </a:tc>
                <a:extLst>
                  <a:ext uri="{0D108BD9-81ED-4DB2-BD59-A6C34878D82A}">
                    <a16:rowId xmlns:a16="http://schemas.microsoft.com/office/drawing/2014/main" val="3987204903"/>
                  </a:ext>
                </a:extLst>
              </a:tr>
            </a:tbl>
          </a:graphicData>
        </a:graphic>
      </p:graphicFrame>
      <p:pic>
        <p:nvPicPr>
          <p:cNvPr id="5" name="Picture 4">
            <a:extLst>
              <a:ext uri="{FF2B5EF4-FFF2-40B4-BE49-F238E27FC236}">
                <a16:creationId xmlns:a16="http://schemas.microsoft.com/office/drawing/2014/main" id="{637CD0B6-91F3-CECE-A7B5-B870DE5E0B18}"/>
              </a:ext>
            </a:extLst>
          </p:cNvPr>
          <p:cNvPicPr>
            <a:picLocks noChangeAspect="1"/>
          </p:cNvPicPr>
          <p:nvPr/>
        </p:nvPicPr>
        <p:blipFill rotWithShape="1">
          <a:blip r:embed="rId3"/>
          <a:srcRect l="7678"/>
          <a:stretch/>
        </p:blipFill>
        <p:spPr>
          <a:xfrm>
            <a:off x="6639557" y="365215"/>
            <a:ext cx="2467896" cy="2028287"/>
          </a:xfrm>
          <a:prstGeom prst="rect">
            <a:avLst/>
          </a:prstGeom>
        </p:spPr>
      </p:pic>
      <p:pic>
        <p:nvPicPr>
          <p:cNvPr id="7" name="Picture 6">
            <a:extLst>
              <a:ext uri="{FF2B5EF4-FFF2-40B4-BE49-F238E27FC236}">
                <a16:creationId xmlns:a16="http://schemas.microsoft.com/office/drawing/2014/main" id="{3899CB6A-2ABB-C49A-60D8-76C6BAEDF9A4}"/>
              </a:ext>
            </a:extLst>
          </p:cNvPr>
          <p:cNvPicPr>
            <a:picLocks noChangeAspect="1"/>
          </p:cNvPicPr>
          <p:nvPr/>
        </p:nvPicPr>
        <p:blipFill>
          <a:blip r:embed="rId4"/>
          <a:stretch>
            <a:fillRect/>
          </a:stretch>
        </p:blipFill>
        <p:spPr>
          <a:xfrm>
            <a:off x="9293639" y="1197325"/>
            <a:ext cx="2845928" cy="1865283"/>
          </a:xfrm>
          <a:prstGeom prst="rect">
            <a:avLst/>
          </a:prstGeom>
        </p:spPr>
      </p:pic>
      <p:pic>
        <p:nvPicPr>
          <p:cNvPr id="9" name="Picture 8">
            <a:extLst>
              <a:ext uri="{FF2B5EF4-FFF2-40B4-BE49-F238E27FC236}">
                <a16:creationId xmlns:a16="http://schemas.microsoft.com/office/drawing/2014/main" id="{6D04134E-C5EE-236B-B651-285912B8EDE3}"/>
              </a:ext>
            </a:extLst>
          </p:cNvPr>
          <p:cNvPicPr>
            <a:picLocks noChangeAspect="1"/>
          </p:cNvPicPr>
          <p:nvPr/>
        </p:nvPicPr>
        <p:blipFill>
          <a:blip r:embed="rId5"/>
          <a:stretch>
            <a:fillRect/>
          </a:stretch>
        </p:blipFill>
        <p:spPr>
          <a:xfrm>
            <a:off x="7069545" y="2856600"/>
            <a:ext cx="2259654" cy="1760283"/>
          </a:xfrm>
          <a:prstGeom prst="rect">
            <a:avLst/>
          </a:prstGeom>
        </p:spPr>
      </p:pic>
      <p:pic>
        <p:nvPicPr>
          <p:cNvPr id="11" name="Picture 10">
            <a:extLst>
              <a:ext uri="{FF2B5EF4-FFF2-40B4-BE49-F238E27FC236}">
                <a16:creationId xmlns:a16="http://schemas.microsoft.com/office/drawing/2014/main" id="{086ED36D-EF7F-CF21-225C-4F5B59946C2D}"/>
              </a:ext>
            </a:extLst>
          </p:cNvPr>
          <p:cNvPicPr>
            <a:picLocks noChangeAspect="1"/>
          </p:cNvPicPr>
          <p:nvPr/>
        </p:nvPicPr>
        <p:blipFill>
          <a:blip r:embed="rId6"/>
          <a:stretch>
            <a:fillRect/>
          </a:stretch>
        </p:blipFill>
        <p:spPr>
          <a:xfrm>
            <a:off x="9588956" y="3446411"/>
            <a:ext cx="2593309" cy="2028287"/>
          </a:xfrm>
          <a:prstGeom prst="rect">
            <a:avLst/>
          </a:prstGeom>
        </p:spPr>
      </p:pic>
      <p:pic>
        <p:nvPicPr>
          <p:cNvPr id="13" name="Picture 12">
            <a:extLst>
              <a:ext uri="{FF2B5EF4-FFF2-40B4-BE49-F238E27FC236}">
                <a16:creationId xmlns:a16="http://schemas.microsoft.com/office/drawing/2014/main" id="{92E457B1-0C73-1CAC-5B08-B5C609E30EFE}"/>
              </a:ext>
            </a:extLst>
          </p:cNvPr>
          <p:cNvPicPr>
            <a:picLocks noChangeAspect="1"/>
          </p:cNvPicPr>
          <p:nvPr/>
        </p:nvPicPr>
        <p:blipFill>
          <a:blip r:embed="rId7"/>
          <a:stretch>
            <a:fillRect/>
          </a:stretch>
        </p:blipFill>
        <p:spPr>
          <a:xfrm>
            <a:off x="6871812" y="4736238"/>
            <a:ext cx="2593309" cy="2048496"/>
          </a:xfrm>
          <a:prstGeom prst="rect">
            <a:avLst/>
          </a:prstGeom>
        </p:spPr>
      </p:pic>
      <p:cxnSp>
        <p:nvCxnSpPr>
          <p:cNvPr id="72" name="Straight Connector 71">
            <a:extLst>
              <a:ext uri="{FF2B5EF4-FFF2-40B4-BE49-F238E27FC236}">
                <a16:creationId xmlns:a16="http://schemas.microsoft.com/office/drawing/2014/main" id="{77EB75BE-97E9-47B8-875C-0FDB86E07433}"/>
              </a:ext>
            </a:extLst>
          </p:cNvPr>
          <p:cNvCxnSpPr>
            <a:stCxn id="30" idx="3"/>
            <a:endCxn id="50" idx="1"/>
          </p:cNvCxnSpPr>
          <p:nvPr/>
        </p:nvCxnSpPr>
        <p:spPr>
          <a:xfrm>
            <a:off x="2113589" y="2445120"/>
            <a:ext cx="784771"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E2BF8B9B-2911-45A6-B025-8C86C6029CF2}"/>
              </a:ext>
            </a:extLst>
          </p:cNvPr>
          <p:cNvSpPr/>
          <p:nvPr/>
        </p:nvSpPr>
        <p:spPr>
          <a:xfrm>
            <a:off x="6629039" y="1675080"/>
            <a:ext cx="2406805" cy="474122"/>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0" name="Rectangle 49">
            <a:extLst>
              <a:ext uri="{FF2B5EF4-FFF2-40B4-BE49-F238E27FC236}">
                <a16:creationId xmlns:a16="http://schemas.microsoft.com/office/drawing/2014/main" id="{23E0BA7C-AF0B-483F-83D1-BFC47F3E1E68}"/>
              </a:ext>
            </a:extLst>
          </p:cNvPr>
          <p:cNvSpPr/>
          <p:nvPr/>
        </p:nvSpPr>
        <p:spPr>
          <a:xfrm>
            <a:off x="2898360" y="2033640"/>
            <a:ext cx="3657600" cy="8229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0" name="Rectangle 29">
            <a:extLst>
              <a:ext uri="{FF2B5EF4-FFF2-40B4-BE49-F238E27FC236}">
                <a16:creationId xmlns:a16="http://schemas.microsoft.com/office/drawing/2014/main" id="{8161969E-C547-44FB-A32D-A8C50A5E2AF5}"/>
              </a:ext>
            </a:extLst>
          </p:cNvPr>
          <p:cNvSpPr/>
          <p:nvPr/>
        </p:nvSpPr>
        <p:spPr>
          <a:xfrm>
            <a:off x="467669" y="2033640"/>
            <a:ext cx="1645920" cy="8229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71" name="מלבן 70">
            <a:extLst>
              <a:ext uri="{FF2B5EF4-FFF2-40B4-BE49-F238E27FC236}">
                <a16:creationId xmlns:a16="http://schemas.microsoft.com/office/drawing/2014/main" id="{A6403B75-4858-414E-9159-7E5026889842}"/>
              </a:ext>
            </a:extLst>
          </p:cNvPr>
          <p:cNvSpPr/>
          <p:nvPr/>
        </p:nvSpPr>
        <p:spPr>
          <a:xfrm>
            <a:off x="2898361" y="3015015"/>
            <a:ext cx="3741196" cy="914400"/>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54" name="מלבן 53">
            <a:extLst>
              <a:ext uri="{FF2B5EF4-FFF2-40B4-BE49-F238E27FC236}">
                <a16:creationId xmlns:a16="http://schemas.microsoft.com/office/drawing/2014/main" id="{CD230CCA-0559-41F7-AA90-97E155A84FB7}"/>
              </a:ext>
            </a:extLst>
          </p:cNvPr>
          <p:cNvSpPr/>
          <p:nvPr/>
        </p:nvSpPr>
        <p:spPr>
          <a:xfrm>
            <a:off x="377717" y="3033250"/>
            <a:ext cx="2011680" cy="711675"/>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37" name="מלבן 36">
            <a:extLst>
              <a:ext uri="{FF2B5EF4-FFF2-40B4-BE49-F238E27FC236}">
                <a16:creationId xmlns:a16="http://schemas.microsoft.com/office/drawing/2014/main" id="{14DE06A5-0A0A-4ACA-A7D7-5985A988739A}"/>
              </a:ext>
            </a:extLst>
          </p:cNvPr>
          <p:cNvSpPr/>
          <p:nvPr/>
        </p:nvSpPr>
        <p:spPr>
          <a:xfrm>
            <a:off x="9191582" y="2290915"/>
            <a:ext cx="2840807" cy="459393"/>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76453E52-3A7E-61B4-0DE9-51D4E33E2020}"/>
                  </a:ext>
                </a:extLst>
              </p14:cNvPr>
              <p14:cNvContentPartPr/>
              <p14:nvPr/>
            </p14:nvContentPartPr>
            <p14:xfrm>
              <a:off x="2226530" y="3866268"/>
              <a:ext cx="3600" cy="39960"/>
            </p14:xfrm>
          </p:contentPart>
        </mc:Choice>
        <mc:Fallback xmlns="">
          <p:pic>
            <p:nvPicPr>
              <p:cNvPr id="22" name="Ink 21">
                <a:extLst>
                  <a:ext uri="{FF2B5EF4-FFF2-40B4-BE49-F238E27FC236}">
                    <a16:creationId xmlns:a16="http://schemas.microsoft.com/office/drawing/2014/main" id="{76453E52-3A7E-61B4-0DE9-51D4E33E2020}"/>
                  </a:ext>
                </a:extLst>
              </p:cNvPr>
              <p:cNvPicPr/>
              <p:nvPr/>
            </p:nvPicPr>
            <p:blipFill>
              <a:blip r:embed="rId9"/>
              <a:stretch>
                <a:fillRect/>
              </a:stretch>
            </p:blipFill>
            <p:spPr>
              <a:xfrm>
                <a:off x="2217890" y="3857628"/>
                <a:ext cx="21240" cy="57600"/>
              </a:xfrm>
              <a:prstGeom prst="rect">
                <a:avLst/>
              </a:prstGeom>
            </p:spPr>
          </p:pic>
        </mc:Fallback>
      </mc:AlternateContent>
      <p:sp>
        <p:nvSpPr>
          <p:cNvPr id="24" name="מחבר ישר 23">
            <a:extLst>
              <a:ext uri="{FF2B5EF4-FFF2-40B4-BE49-F238E27FC236}">
                <a16:creationId xmlns:a16="http://schemas.microsoft.com/office/drawing/2014/main" id="{A0CE46F8-A5AB-448E-A0DE-DCE634476578}"/>
              </a:ext>
            </a:extLst>
          </p:cNvPr>
          <p:cNvSpPr/>
          <p:nvPr/>
        </p:nvSpPr>
        <p:spPr>
          <a:xfrm flipV="1">
            <a:off x="2351514" y="3490451"/>
            <a:ext cx="546846" cy="101923"/>
          </a:xfrm>
          <a:prstGeom prst="line">
            <a:avLst/>
          </a:prstGeom>
          <a:solidFill>
            <a:srgbClr val="004F8B">
              <a:alpha val="5000"/>
            </a:srgbClr>
          </a:solidFill>
          <a:ln w="18000">
            <a:solidFill>
              <a:srgbClr val="004F8B"/>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4F8B"/>
              </a:solidFill>
            </a:endParaRPr>
          </a:p>
        </p:txBody>
      </p:sp>
      <p:sp>
        <p:nvSpPr>
          <p:cNvPr id="25" name="Straight Connector 24">
            <a:extLst>
              <a:ext uri="{FF2B5EF4-FFF2-40B4-BE49-F238E27FC236}">
                <a16:creationId xmlns:a16="http://schemas.microsoft.com/office/drawing/2014/main" id="{8E9882ED-57F4-48D4-BF5E-D6CA9E60B018}"/>
              </a:ext>
            </a:extLst>
          </p:cNvPr>
          <p:cNvSpPr/>
          <p:nvPr/>
        </p:nvSpPr>
        <p:spPr>
          <a:xfrm rot="-648034" flipV="1">
            <a:off x="6331970" y="2650815"/>
            <a:ext cx="2897251" cy="32175"/>
          </a:xfrm>
          <a:prstGeom prst="line">
            <a:avLst/>
          </a:prstGeom>
          <a:solidFill>
            <a:srgbClr val="004F8B">
              <a:alpha val="5000"/>
            </a:srgbClr>
          </a:solidFill>
          <a:ln w="18000">
            <a:solidFill>
              <a:srgbClr val="004F8B"/>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4F8B"/>
              </a:solidFill>
            </a:endParaRPr>
          </a:p>
        </p:txBody>
      </p:sp>
      <p:sp>
        <p:nvSpPr>
          <p:cNvPr id="46" name="Straight Connector 45">
            <a:extLst>
              <a:ext uri="{FF2B5EF4-FFF2-40B4-BE49-F238E27FC236}">
                <a16:creationId xmlns:a16="http://schemas.microsoft.com/office/drawing/2014/main" id="{F364ADEF-20C4-F0F4-A1DC-9111C4F9D3AB}"/>
              </a:ext>
            </a:extLst>
          </p:cNvPr>
          <p:cNvSpPr/>
          <p:nvPr/>
        </p:nvSpPr>
        <p:spPr>
          <a:xfrm rot="-648034" flipV="1">
            <a:off x="6480111" y="2195700"/>
            <a:ext cx="385227" cy="409183"/>
          </a:xfrm>
          <a:prstGeom prst="line">
            <a:avLst/>
          </a:prstGeom>
          <a:solidFill>
            <a:srgbClr val="004F8B">
              <a:alpha val="5000"/>
            </a:srgbClr>
          </a:solidFill>
          <a:ln w="18000">
            <a:solidFill>
              <a:srgbClr val="FF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4F8B"/>
              </a:solidFill>
            </a:endParaRPr>
          </a:p>
        </p:txBody>
      </p:sp>
      <p:cxnSp>
        <p:nvCxnSpPr>
          <p:cNvPr id="84" name="Straight Connector 83">
            <a:extLst>
              <a:ext uri="{FF2B5EF4-FFF2-40B4-BE49-F238E27FC236}">
                <a16:creationId xmlns:a16="http://schemas.microsoft.com/office/drawing/2014/main" id="{6FFEF405-800C-44CF-8940-0D38459CE934}"/>
              </a:ext>
            </a:extLst>
          </p:cNvPr>
          <p:cNvCxnSpPr>
            <a:cxnSpLocks/>
            <a:stCxn id="70" idx="3"/>
            <a:endCxn id="43" idx="1"/>
          </p:cNvCxnSpPr>
          <p:nvPr/>
        </p:nvCxnSpPr>
        <p:spPr>
          <a:xfrm flipV="1">
            <a:off x="4604040" y="4079160"/>
            <a:ext cx="2392920" cy="180000"/>
          </a:xfrm>
          <a:prstGeom prst="line">
            <a:avLst/>
          </a:prstGeom>
          <a:solidFill>
            <a:srgbClr val="008C3A">
              <a:alpha val="5000"/>
            </a:srgbClr>
          </a:solidFill>
          <a:ln w="18000">
            <a:solidFill>
              <a:srgbClr val="008C3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86BE9BC-FE4F-479C-9E84-E7620CCF5E86}"/>
              </a:ext>
            </a:extLst>
          </p:cNvPr>
          <p:cNvCxnSpPr>
            <a:cxnSpLocks/>
            <a:stCxn id="67" idx="3"/>
            <a:endCxn id="70" idx="1"/>
          </p:cNvCxnSpPr>
          <p:nvPr/>
        </p:nvCxnSpPr>
        <p:spPr>
          <a:xfrm flipV="1">
            <a:off x="2413501" y="4259160"/>
            <a:ext cx="544619" cy="145691"/>
          </a:xfrm>
          <a:prstGeom prst="line">
            <a:avLst/>
          </a:prstGeom>
          <a:solidFill>
            <a:srgbClr val="008C3A">
              <a:alpha val="5000"/>
            </a:srgbClr>
          </a:solidFill>
          <a:ln w="18000">
            <a:solidFill>
              <a:srgbClr val="008C3A"/>
            </a:solidFill>
          </a:ln>
        </p:spPr>
        <p:style>
          <a:lnRef idx="1">
            <a:schemeClr val="accent1"/>
          </a:lnRef>
          <a:fillRef idx="0">
            <a:schemeClr val="accent1"/>
          </a:fillRef>
          <a:effectRef idx="0">
            <a:schemeClr val="accent1"/>
          </a:effectRef>
          <a:fontRef idx="minor">
            <a:schemeClr val="tx1"/>
          </a:fontRef>
        </p:style>
      </p:cxnSp>
      <p:sp>
        <p:nvSpPr>
          <p:cNvPr id="70" name="مستطيل 69">
            <a:extLst>
              <a:ext uri="{FF2B5EF4-FFF2-40B4-BE49-F238E27FC236}">
                <a16:creationId xmlns:a16="http://schemas.microsoft.com/office/drawing/2014/main" id="{A9704574-14CD-44A2-8A19-85B449E43463}"/>
              </a:ext>
            </a:extLst>
          </p:cNvPr>
          <p:cNvSpPr/>
          <p:nvPr/>
        </p:nvSpPr>
        <p:spPr>
          <a:xfrm>
            <a:off x="2958120" y="3984840"/>
            <a:ext cx="1645920" cy="548640"/>
          </a:xfrm>
          <a:prstGeom prst="rect">
            <a:avLst/>
          </a:prstGeom>
          <a:solidFill>
            <a:srgbClr val="008C3A">
              <a:alpha val="5000"/>
            </a:srgbClr>
          </a:solidFill>
          <a:ln w="18000">
            <a:solidFill>
              <a:srgbClr val="008C3A"/>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8C3A"/>
              </a:solidFill>
            </a:endParaRPr>
          </a:p>
        </p:txBody>
      </p:sp>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5FC9892B-8465-5C6D-27AF-8BB5DF3B1866}"/>
                  </a:ext>
                </a:extLst>
              </p14:cNvPr>
              <p14:cNvContentPartPr/>
              <p14:nvPr/>
            </p14:nvContentPartPr>
            <p14:xfrm>
              <a:off x="2488250" y="4314108"/>
              <a:ext cx="25560" cy="27720"/>
            </p14:xfrm>
          </p:contentPart>
        </mc:Choice>
        <mc:Fallback xmlns="">
          <p:pic>
            <p:nvPicPr>
              <p:cNvPr id="45" name="Ink 44">
                <a:extLst>
                  <a:ext uri="{FF2B5EF4-FFF2-40B4-BE49-F238E27FC236}">
                    <a16:creationId xmlns:a16="http://schemas.microsoft.com/office/drawing/2014/main" id="{5FC9892B-8465-5C6D-27AF-8BB5DF3B1866}"/>
                  </a:ext>
                </a:extLst>
              </p:cNvPr>
              <p:cNvPicPr/>
              <p:nvPr/>
            </p:nvPicPr>
            <p:blipFill>
              <a:blip r:embed="rId11"/>
              <a:stretch>
                <a:fillRect/>
              </a:stretch>
            </p:blipFill>
            <p:spPr>
              <a:xfrm>
                <a:off x="2479610" y="4305108"/>
                <a:ext cx="43200" cy="45360"/>
              </a:xfrm>
              <a:prstGeom prst="rect">
                <a:avLst/>
              </a:prstGeom>
            </p:spPr>
          </p:pic>
        </mc:Fallback>
      </mc:AlternateContent>
      <p:sp>
        <p:nvSpPr>
          <p:cNvPr id="43" name="矩形 42">
            <a:extLst>
              <a:ext uri="{FF2B5EF4-FFF2-40B4-BE49-F238E27FC236}">
                <a16:creationId xmlns:a16="http://schemas.microsoft.com/office/drawing/2014/main" id="{6148145D-2EBA-4932-8CB4-62EE6AC14D75}"/>
              </a:ext>
            </a:extLst>
          </p:cNvPr>
          <p:cNvSpPr/>
          <p:nvPr/>
        </p:nvSpPr>
        <p:spPr>
          <a:xfrm>
            <a:off x="6996960" y="3896280"/>
            <a:ext cx="1463040" cy="365760"/>
          </a:xfrm>
          <a:prstGeom prst="rect">
            <a:avLst/>
          </a:prstGeom>
          <a:solidFill>
            <a:srgbClr val="008C3A">
              <a:alpha val="5000"/>
            </a:srgbClr>
          </a:solidFill>
          <a:ln w="18000">
            <a:solidFill>
              <a:srgbClr val="008C3A"/>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8C3A"/>
              </a:solidFill>
            </a:endParaRPr>
          </a:p>
        </p:txBody>
      </p:sp>
      <p:sp>
        <p:nvSpPr>
          <p:cNvPr id="67" name="מלבן 53">
            <a:extLst>
              <a:ext uri="{FF2B5EF4-FFF2-40B4-BE49-F238E27FC236}">
                <a16:creationId xmlns:a16="http://schemas.microsoft.com/office/drawing/2014/main" id="{A366B8A4-AA7C-F396-9E0B-3E4B87B5D551}"/>
              </a:ext>
            </a:extLst>
          </p:cNvPr>
          <p:cNvSpPr/>
          <p:nvPr/>
        </p:nvSpPr>
        <p:spPr>
          <a:xfrm>
            <a:off x="401821" y="3947651"/>
            <a:ext cx="2011680" cy="914400"/>
          </a:xfrm>
          <a:prstGeom prst="rect">
            <a:avLst/>
          </a:prstGeom>
          <a:solidFill>
            <a:srgbClr val="004F8B">
              <a:alpha val="5000"/>
            </a:srgbClr>
          </a:solidFill>
          <a:ln w="18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cxnSp>
        <p:nvCxnSpPr>
          <p:cNvPr id="105" name="Straight Connector 104">
            <a:extLst>
              <a:ext uri="{FF2B5EF4-FFF2-40B4-BE49-F238E27FC236}">
                <a16:creationId xmlns:a16="http://schemas.microsoft.com/office/drawing/2014/main" id="{E53960DA-9A47-4737-897B-FA2920136920}"/>
              </a:ext>
            </a:extLst>
          </p:cNvPr>
          <p:cNvCxnSpPr>
            <a:cxnSpLocks/>
            <a:stCxn id="51" idx="3"/>
            <a:endCxn id="80" idx="1"/>
          </p:cNvCxnSpPr>
          <p:nvPr/>
        </p:nvCxnSpPr>
        <p:spPr>
          <a:xfrm>
            <a:off x="2277360" y="5266980"/>
            <a:ext cx="621000" cy="0"/>
          </a:xfrm>
          <a:prstGeom prst="line">
            <a:avLst/>
          </a:prstGeom>
          <a:solidFill>
            <a:srgbClr val="FF0066">
              <a:alpha val="5000"/>
            </a:srgbClr>
          </a:solidFill>
          <a:ln w="18000">
            <a:solidFill>
              <a:srgbClr val="FF0066"/>
            </a:solidFill>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70BF3BFB-525E-4586-90AC-1025422AD61F}"/>
              </a:ext>
            </a:extLst>
          </p:cNvPr>
          <p:cNvSpPr/>
          <p:nvPr/>
        </p:nvSpPr>
        <p:spPr>
          <a:xfrm>
            <a:off x="9446760" y="4594320"/>
            <a:ext cx="1828800" cy="640080"/>
          </a:xfrm>
          <a:prstGeom prst="rect">
            <a:avLst/>
          </a:prstGeom>
          <a:solidFill>
            <a:srgbClr val="FF0066">
              <a:alpha val="5000"/>
            </a:srgbClr>
          </a:solidFill>
          <a:ln w="180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0066"/>
              </a:solidFill>
            </a:endParaRPr>
          </a:p>
        </p:txBody>
      </p:sp>
      <p:sp>
        <p:nvSpPr>
          <p:cNvPr id="80" name="正方形/長方形 79">
            <a:extLst>
              <a:ext uri="{FF2B5EF4-FFF2-40B4-BE49-F238E27FC236}">
                <a16:creationId xmlns:a16="http://schemas.microsoft.com/office/drawing/2014/main" id="{1772F01E-264A-4942-979B-6BA6B7FE204A}"/>
              </a:ext>
            </a:extLst>
          </p:cNvPr>
          <p:cNvSpPr/>
          <p:nvPr/>
        </p:nvSpPr>
        <p:spPr>
          <a:xfrm>
            <a:off x="2898360" y="4946940"/>
            <a:ext cx="1976400" cy="640080"/>
          </a:xfrm>
          <a:prstGeom prst="rect">
            <a:avLst/>
          </a:prstGeom>
          <a:solidFill>
            <a:srgbClr val="FF0066">
              <a:alpha val="5000"/>
            </a:srgbClr>
          </a:solidFill>
          <a:ln w="180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0066"/>
              </a:solidFill>
            </a:endParaRPr>
          </a:p>
        </p:txBody>
      </p:sp>
      <p:sp>
        <p:nvSpPr>
          <p:cNvPr id="51" name="正方形/長方形 50">
            <a:extLst>
              <a:ext uri="{FF2B5EF4-FFF2-40B4-BE49-F238E27FC236}">
                <a16:creationId xmlns:a16="http://schemas.microsoft.com/office/drawing/2014/main" id="{2D8E101C-C619-4BB9-BA9D-2834B5516CD7}"/>
              </a:ext>
            </a:extLst>
          </p:cNvPr>
          <p:cNvSpPr/>
          <p:nvPr/>
        </p:nvSpPr>
        <p:spPr>
          <a:xfrm>
            <a:off x="448560" y="4946940"/>
            <a:ext cx="1828800" cy="640080"/>
          </a:xfrm>
          <a:prstGeom prst="rect">
            <a:avLst/>
          </a:prstGeom>
          <a:solidFill>
            <a:srgbClr val="FF0066">
              <a:alpha val="5000"/>
            </a:srgbClr>
          </a:solidFill>
          <a:ln w="180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0066"/>
              </a:solidFill>
            </a:endParaRPr>
          </a:p>
        </p:txBody>
      </p:sp>
      <p:sp>
        <p:nvSpPr>
          <p:cNvPr id="35" name="直線コネクタ 34">
            <a:extLst>
              <a:ext uri="{FF2B5EF4-FFF2-40B4-BE49-F238E27FC236}">
                <a16:creationId xmlns:a16="http://schemas.microsoft.com/office/drawing/2014/main" id="{5C57644F-247C-4B5F-A657-D410D7B64C53}"/>
              </a:ext>
            </a:extLst>
          </p:cNvPr>
          <p:cNvSpPr/>
          <p:nvPr/>
        </p:nvSpPr>
        <p:spPr>
          <a:xfrm flipV="1">
            <a:off x="4874760" y="4946940"/>
            <a:ext cx="4572000" cy="287460"/>
          </a:xfrm>
          <a:prstGeom prst="line">
            <a:avLst/>
          </a:prstGeom>
          <a:solidFill>
            <a:srgbClr val="FF0066">
              <a:alpha val="5000"/>
            </a:srgbClr>
          </a:solidFill>
          <a:ln w="18000">
            <a:solidFill>
              <a:srgbClr val="FF0066"/>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FF0066"/>
              </a:solidFill>
            </a:endParaRPr>
          </a:p>
        </p:txBody>
      </p:sp>
      <p:cxnSp>
        <p:nvCxnSpPr>
          <p:cNvPr id="121" name="Straight Connector 120">
            <a:extLst>
              <a:ext uri="{FF2B5EF4-FFF2-40B4-BE49-F238E27FC236}">
                <a16:creationId xmlns:a16="http://schemas.microsoft.com/office/drawing/2014/main" id="{95C335DB-C085-4C13-B89E-DEF14329F56F}"/>
              </a:ext>
            </a:extLst>
          </p:cNvPr>
          <p:cNvCxnSpPr>
            <a:stCxn id="81" idx="3"/>
            <a:endCxn id="109" idx="1"/>
          </p:cNvCxnSpPr>
          <p:nvPr/>
        </p:nvCxnSpPr>
        <p:spPr>
          <a:xfrm>
            <a:off x="5241467" y="6174583"/>
            <a:ext cx="1591693" cy="0"/>
          </a:xfrm>
          <a:prstGeom prst="line">
            <a:avLst/>
          </a:prstGeom>
          <a:solidFill>
            <a:srgbClr val="AB008B">
              <a:alpha val="5000"/>
            </a:srgbClr>
          </a:solidFill>
          <a:ln w="18000">
            <a:solidFill>
              <a:srgbClr val="AB008B"/>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00DED1-CB9A-4454-95B4-76F3012A6E36}"/>
              </a:ext>
            </a:extLst>
          </p:cNvPr>
          <p:cNvCxnSpPr>
            <a:stCxn id="58" idx="3"/>
            <a:endCxn id="81" idx="1"/>
          </p:cNvCxnSpPr>
          <p:nvPr/>
        </p:nvCxnSpPr>
        <p:spPr>
          <a:xfrm>
            <a:off x="1328760" y="6174583"/>
            <a:ext cx="1535267" cy="0"/>
          </a:xfrm>
          <a:prstGeom prst="line">
            <a:avLst/>
          </a:prstGeom>
          <a:solidFill>
            <a:srgbClr val="AB008B">
              <a:alpha val="5000"/>
            </a:srgbClr>
          </a:solidFill>
          <a:ln w="18000">
            <a:solidFill>
              <a:srgbClr val="AB008B"/>
            </a:solidFill>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F175F922-B243-4689-AC9B-B01784869B4A}"/>
              </a:ext>
            </a:extLst>
          </p:cNvPr>
          <p:cNvSpPr/>
          <p:nvPr/>
        </p:nvSpPr>
        <p:spPr>
          <a:xfrm>
            <a:off x="6833160" y="5900263"/>
            <a:ext cx="1645920" cy="548640"/>
          </a:xfrm>
          <a:prstGeom prst="rect">
            <a:avLst/>
          </a:prstGeom>
          <a:solidFill>
            <a:srgbClr val="AB008B">
              <a:alpha val="5000"/>
            </a:srgbClr>
          </a:solidFill>
          <a:ln w="18000">
            <a:solidFill>
              <a:srgbClr val="AB00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AB008B"/>
              </a:solidFill>
            </a:endParaRPr>
          </a:p>
        </p:txBody>
      </p:sp>
      <p:sp>
        <p:nvSpPr>
          <p:cNvPr id="81" name="正方形/長方形 80">
            <a:extLst>
              <a:ext uri="{FF2B5EF4-FFF2-40B4-BE49-F238E27FC236}">
                <a16:creationId xmlns:a16="http://schemas.microsoft.com/office/drawing/2014/main" id="{04CEE3A2-2F04-479C-9CA2-7CAB2F8362A9}"/>
              </a:ext>
            </a:extLst>
          </p:cNvPr>
          <p:cNvSpPr/>
          <p:nvPr/>
        </p:nvSpPr>
        <p:spPr>
          <a:xfrm>
            <a:off x="2864027" y="5900263"/>
            <a:ext cx="2377440" cy="548640"/>
          </a:xfrm>
          <a:prstGeom prst="rect">
            <a:avLst/>
          </a:prstGeom>
          <a:solidFill>
            <a:srgbClr val="AB008B">
              <a:alpha val="5000"/>
            </a:srgbClr>
          </a:solidFill>
          <a:ln w="18000">
            <a:solidFill>
              <a:srgbClr val="AB00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AB008B"/>
              </a:solidFill>
            </a:endParaRPr>
          </a:p>
        </p:txBody>
      </p:sp>
      <p:sp>
        <p:nvSpPr>
          <p:cNvPr id="58" name="正方形/長方形 57">
            <a:extLst>
              <a:ext uri="{FF2B5EF4-FFF2-40B4-BE49-F238E27FC236}">
                <a16:creationId xmlns:a16="http://schemas.microsoft.com/office/drawing/2014/main" id="{CBC37318-88B9-4F1B-85D6-703877DC32D9}"/>
              </a:ext>
            </a:extLst>
          </p:cNvPr>
          <p:cNvSpPr/>
          <p:nvPr/>
        </p:nvSpPr>
        <p:spPr>
          <a:xfrm>
            <a:off x="414360" y="5900263"/>
            <a:ext cx="914400" cy="548640"/>
          </a:xfrm>
          <a:prstGeom prst="rect">
            <a:avLst/>
          </a:prstGeom>
          <a:solidFill>
            <a:srgbClr val="AB008B">
              <a:alpha val="5000"/>
            </a:srgbClr>
          </a:solidFill>
          <a:ln w="18000">
            <a:solidFill>
              <a:srgbClr val="AB00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AB008B"/>
              </a:solidFill>
            </a:endParaRPr>
          </a:p>
        </p:txBody>
      </p:sp>
      <p:sp>
        <p:nvSpPr>
          <p:cNvPr id="2" name="TextBox 1">
            <a:extLst>
              <a:ext uri="{FF2B5EF4-FFF2-40B4-BE49-F238E27FC236}">
                <a16:creationId xmlns:a16="http://schemas.microsoft.com/office/drawing/2014/main" id="{199C2BDA-E076-AD52-1FC8-058D3C4BA314}"/>
              </a:ext>
            </a:extLst>
          </p:cNvPr>
          <p:cNvSpPr txBox="1"/>
          <p:nvPr/>
        </p:nvSpPr>
        <p:spPr>
          <a:xfrm>
            <a:off x="4152725" y="439617"/>
            <a:ext cx="2177483" cy="646331"/>
          </a:xfrm>
          <a:prstGeom prst="rect">
            <a:avLst/>
          </a:prstGeom>
          <a:noFill/>
        </p:spPr>
        <p:txBody>
          <a:bodyPr wrap="square" rtlCol="0">
            <a:spAutoFit/>
          </a:bodyPr>
          <a:lstStyle/>
          <a:p>
            <a:r>
              <a:rPr lang="en-NZ" dirty="0"/>
              <a:t>All texts worked as expected</a:t>
            </a:r>
          </a:p>
        </p:txBody>
      </p:sp>
    </p:spTree>
    <p:extLst>
      <p:ext uri="{BB962C8B-B14F-4D97-AF65-F5344CB8AC3E}">
        <p14:creationId xmlns:p14="http://schemas.microsoft.com/office/powerpoint/2010/main" val="80742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Component 4 – Game Mechanics/ Looping </a:t>
            </a:r>
            <a:endParaRPr lang="en-GB" dirty="0"/>
          </a:p>
        </p:txBody>
      </p:sp>
      <p:pic>
        <p:nvPicPr>
          <p:cNvPr id="9" name="Picture 8">
            <a:extLst>
              <a:ext uri="{FF2B5EF4-FFF2-40B4-BE49-F238E27FC236}">
                <a16:creationId xmlns:a16="http://schemas.microsoft.com/office/drawing/2014/main" id="{5641AE26-FBE3-F455-8996-698A635F5CB8}"/>
              </a:ext>
            </a:extLst>
          </p:cNvPr>
          <p:cNvPicPr>
            <a:picLocks noChangeAspect="1"/>
          </p:cNvPicPr>
          <p:nvPr/>
        </p:nvPicPr>
        <p:blipFill>
          <a:blip r:embed="rId2"/>
          <a:stretch>
            <a:fillRect/>
          </a:stretch>
        </p:blipFill>
        <p:spPr>
          <a:xfrm>
            <a:off x="6096000" y="2115421"/>
            <a:ext cx="4096481" cy="3944327"/>
          </a:xfrm>
          <a:prstGeom prst="rect">
            <a:avLst/>
          </a:prstGeom>
        </p:spPr>
      </p:pic>
      <p:sp>
        <p:nvSpPr>
          <p:cNvPr id="10" name="TextBox 9">
            <a:extLst>
              <a:ext uri="{FF2B5EF4-FFF2-40B4-BE49-F238E27FC236}">
                <a16:creationId xmlns:a16="http://schemas.microsoft.com/office/drawing/2014/main" id="{02B86F8F-9D08-DC8E-978F-76C23903CEFA}"/>
              </a:ext>
            </a:extLst>
          </p:cNvPr>
          <p:cNvSpPr txBox="1"/>
          <p:nvPr/>
        </p:nvSpPr>
        <p:spPr>
          <a:xfrm>
            <a:off x="2551470" y="2782669"/>
            <a:ext cx="2413819" cy="646331"/>
          </a:xfrm>
          <a:prstGeom prst="rect">
            <a:avLst/>
          </a:prstGeom>
          <a:noFill/>
        </p:spPr>
        <p:txBody>
          <a:bodyPr wrap="square" rtlCol="0">
            <a:spAutoFit/>
          </a:bodyPr>
          <a:lstStyle/>
          <a:p>
            <a:r>
              <a:rPr lang="en-NZ" dirty="0"/>
              <a:t>*Full decomposition to go here*</a:t>
            </a:r>
          </a:p>
        </p:txBody>
      </p:sp>
    </p:spTree>
    <p:extLst>
      <p:ext uri="{BB962C8B-B14F-4D97-AF65-F5344CB8AC3E}">
        <p14:creationId xmlns:p14="http://schemas.microsoft.com/office/powerpoint/2010/main" val="374263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Rounds - Test Plan</a:t>
            </a:r>
            <a:endParaRPr sz="4000" dirty="0"/>
          </a:p>
        </p:txBody>
      </p:sp>
      <p:graphicFrame>
        <p:nvGraphicFramePr>
          <p:cNvPr id="92" name="Google Shape;92;p19"/>
          <p:cNvGraphicFramePr/>
          <p:nvPr>
            <p:extLst>
              <p:ext uri="{D42A27DB-BD31-4B8C-83A1-F6EECF244321}">
                <p14:modId xmlns:p14="http://schemas.microsoft.com/office/powerpoint/2010/main" val="1450286382"/>
              </p:ext>
            </p:extLst>
          </p:nvPr>
        </p:nvGraphicFramePr>
        <p:xfrm>
          <a:off x="521173" y="1567035"/>
          <a:ext cx="11360798" cy="2932723"/>
        </p:xfrm>
        <a:graphic>
          <a:graphicData uri="http://schemas.openxmlformats.org/drawingml/2006/table">
            <a:tbl>
              <a:tblPr>
                <a:noFill/>
              </a:tblPr>
              <a:tblGrid>
                <a:gridCol w="4149150">
                  <a:extLst>
                    <a:ext uri="{9D8B030D-6E8A-4147-A177-3AD203B41FA5}">
                      <a16:colId xmlns:a16="http://schemas.microsoft.com/office/drawing/2014/main" val="20000"/>
                    </a:ext>
                  </a:extLst>
                </a:gridCol>
                <a:gridCol w="7211648">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i="0" dirty="0"/>
                        <a:t>Quiz has finished, user wants to play one more round</a:t>
                      </a:r>
                    </a:p>
                  </a:txBody>
                  <a:tcPr marL="121900" marR="121900" marT="121900" marB="121900"/>
                </a:tc>
                <a:tc>
                  <a:txBody>
                    <a:bodyPr/>
                    <a:lstStyle/>
                    <a:p>
                      <a:pPr marL="0" lvl="0" indent="0" algn="l" rtl="0">
                        <a:spcBef>
                          <a:spcPts val="0"/>
                        </a:spcBef>
                        <a:spcAft>
                          <a:spcPts val="0"/>
                        </a:spcAft>
                        <a:buNone/>
                      </a:pPr>
                      <a:r>
                        <a:rPr lang="en-US" sz="2400" dirty="0"/>
                        <a:t>Quiz should repeat and display round 2</a:t>
                      </a:r>
                    </a:p>
                    <a:p>
                      <a:pPr marL="0" lvl="0" indent="0" algn="l" rtl="0">
                        <a:spcBef>
                          <a:spcPts val="0"/>
                        </a:spcBef>
                        <a:spcAft>
                          <a:spcPts val="0"/>
                        </a:spcAft>
                        <a:buNone/>
                      </a:pPr>
                      <a:r>
                        <a:rPr lang="en-US" sz="2400" dirty="0"/>
                        <a:t>Afterwards thank the user for playing and say “You played 2 round(s)”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i="0" dirty="0"/>
                        <a:t>Quiz has finished and user wants to exit</a:t>
                      </a:r>
                    </a:p>
                  </a:txBody>
                  <a:tcPr marL="121900" marR="121900" marT="121900" marB="121900"/>
                </a:tc>
                <a:tc>
                  <a:txBody>
                    <a:bodyPr/>
                    <a:lstStyle/>
                    <a:p>
                      <a:pPr marL="0" lvl="0" indent="0" algn="l" rtl="0">
                        <a:spcBef>
                          <a:spcPts val="0"/>
                        </a:spcBef>
                        <a:spcAft>
                          <a:spcPts val="0"/>
                        </a:spcAft>
                        <a:buNone/>
                      </a:pPr>
                      <a:r>
                        <a:rPr lang="en-US" sz="2400" dirty="0"/>
                        <a:t>Quiz will finish and than the user for playing.</a:t>
                      </a:r>
                    </a:p>
                    <a:p>
                      <a:pPr marL="0" lvl="0" indent="0" algn="l" rtl="0">
                        <a:spcBef>
                          <a:spcPts val="0"/>
                        </a:spcBef>
                        <a:spcAft>
                          <a:spcPts val="0"/>
                        </a:spcAft>
                        <a:buNone/>
                      </a:pPr>
                      <a:r>
                        <a:rPr lang="en-US" sz="2400" dirty="0"/>
                        <a:t>“You played 1 round(s)</a:t>
                      </a:r>
                    </a:p>
                  </a:txBody>
                  <a:tcPr marL="121900" marR="121900" marT="121900" marB="121900"/>
                </a:tc>
                <a:extLst>
                  <a:ext uri="{0D108BD9-81ED-4DB2-BD59-A6C34878D82A}">
                    <a16:rowId xmlns:a16="http://schemas.microsoft.com/office/drawing/2014/main" val="2426205710"/>
                  </a:ext>
                </a:extLst>
              </a:tr>
            </a:tbl>
          </a:graphicData>
        </a:graphic>
      </p:graphicFrame>
    </p:spTree>
    <p:extLst>
      <p:ext uri="{BB962C8B-B14F-4D97-AF65-F5344CB8AC3E}">
        <p14:creationId xmlns:p14="http://schemas.microsoft.com/office/powerpoint/2010/main" val="205366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8B9DFE-1956-BFD3-14A6-C2570127011D}"/>
              </a:ext>
            </a:extLst>
          </p:cNvPr>
          <p:cNvPicPr>
            <a:picLocks noChangeAspect="1"/>
          </p:cNvPicPr>
          <p:nvPr/>
        </p:nvPicPr>
        <p:blipFill>
          <a:blip r:embed="rId2"/>
          <a:stretch>
            <a:fillRect/>
          </a:stretch>
        </p:blipFill>
        <p:spPr>
          <a:xfrm>
            <a:off x="7004016" y="3358817"/>
            <a:ext cx="4928826" cy="2225499"/>
          </a:xfrm>
          <a:prstGeom prst="rect">
            <a:avLst/>
          </a:prstGeom>
        </p:spPr>
      </p:pic>
      <p:sp>
        <p:nvSpPr>
          <p:cNvPr id="2" name="Title 1">
            <a:extLst>
              <a:ext uri="{FF2B5EF4-FFF2-40B4-BE49-F238E27FC236}">
                <a16:creationId xmlns:a16="http://schemas.microsoft.com/office/drawing/2014/main" id="{703F2472-3D53-0559-8A1B-F50A835788EA}"/>
              </a:ext>
            </a:extLst>
          </p:cNvPr>
          <p:cNvSpPr>
            <a:spLocks noGrp="1"/>
          </p:cNvSpPr>
          <p:nvPr>
            <p:ph type="title"/>
          </p:nvPr>
        </p:nvSpPr>
        <p:spPr/>
        <p:txBody>
          <a:bodyPr/>
          <a:lstStyle/>
          <a:p>
            <a:r>
              <a:rPr lang="en-NZ" dirty="0"/>
              <a:t>Trialling </a:t>
            </a:r>
          </a:p>
        </p:txBody>
      </p:sp>
      <p:sp>
        <p:nvSpPr>
          <p:cNvPr id="8" name="TextBox 7">
            <a:extLst>
              <a:ext uri="{FF2B5EF4-FFF2-40B4-BE49-F238E27FC236}">
                <a16:creationId xmlns:a16="http://schemas.microsoft.com/office/drawing/2014/main" id="{657D6263-2DA5-EC3B-D52E-14D4F0D8CA67}"/>
              </a:ext>
            </a:extLst>
          </p:cNvPr>
          <p:cNvSpPr txBox="1"/>
          <p:nvPr/>
        </p:nvSpPr>
        <p:spPr>
          <a:xfrm>
            <a:off x="2685995" y="222855"/>
            <a:ext cx="2728451" cy="923330"/>
          </a:xfrm>
          <a:prstGeom prst="rect">
            <a:avLst/>
          </a:prstGeom>
          <a:noFill/>
        </p:spPr>
        <p:txBody>
          <a:bodyPr wrap="square" rtlCol="0">
            <a:spAutoFit/>
          </a:bodyPr>
          <a:lstStyle/>
          <a:p>
            <a:r>
              <a:rPr lang="en-NZ" dirty="0"/>
              <a:t>TRIAL 1 puts quiz into a while loop</a:t>
            </a:r>
          </a:p>
          <a:p>
            <a:endParaRPr lang="en-NZ" dirty="0"/>
          </a:p>
        </p:txBody>
      </p:sp>
      <p:sp>
        <p:nvSpPr>
          <p:cNvPr id="11" name="TextBox 10">
            <a:extLst>
              <a:ext uri="{FF2B5EF4-FFF2-40B4-BE49-F238E27FC236}">
                <a16:creationId xmlns:a16="http://schemas.microsoft.com/office/drawing/2014/main" id="{43744CE3-47E8-9C9B-3E11-D37931FCC5AC}"/>
              </a:ext>
            </a:extLst>
          </p:cNvPr>
          <p:cNvSpPr txBox="1"/>
          <p:nvPr/>
        </p:nvSpPr>
        <p:spPr>
          <a:xfrm>
            <a:off x="7433186" y="270201"/>
            <a:ext cx="4689987" cy="646331"/>
          </a:xfrm>
          <a:prstGeom prst="rect">
            <a:avLst/>
          </a:prstGeom>
          <a:noFill/>
        </p:spPr>
        <p:txBody>
          <a:bodyPr wrap="square" rtlCol="0">
            <a:spAutoFit/>
          </a:bodyPr>
          <a:lstStyle/>
          <a:p>
            <a:r>
              <a:rPr lang="en-NZ" dirty="0"/>
              <a:t>TRIAL 2 uses an if statement</a:t>
            </a:r>
          </a:p>
          <a:p>
            <a:endParaRPr lang="en-NZ" dirty="0"/>
          </a:p>
        </p:txBody>
      </p:sp>
      <p:sp>
        <p:nvSpPr>
          <p:cNvPr id="26" name="矩形 25">
            <a:extLst>
              <a:ext uri="{FF2B5EF4-FFF2-40B4-BE49-F238E27FC236}">
                <a16:creationId xmlns:a16="http://schemas.microsoft.com/office/drawing/2014/main" id="{F902315B-3814-4B9A-ABE3-22299569DA0E}"/>
              </a:ext>
            </a:extLst>
          </p:cNvPr>
          <p:cNvSpPr/>
          <p:nvPr/>
        </p:nvSpPr>
        <p:spPr>
          <a:xfrm>
            <a:off x="7215742" y="4236864"/>
            <a:ext cx="3174641" cy="142650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0A2B9D88-EB32-3723-6061-A47D17C7281B}"/>
                  </a:ext>
                </a:extLst>
              </p14:cNvPr>
              <p14:cNvContentPartPr/>
              <p14:nvPr/>
            </p14:nvContentPartPr>
            <p14:xfrm>
              <a:off x="5855969" y="3112068"/>
              <a:ext cx="4320" cy="34200"/>
            </p14:xfrm>
          </p:contentPart>
        </mc:Choice>
        <mc:Fallback>
          <p:pic>
            <p:nvPicPr>
              <p:cNvPr id="13" name="Ink 12">
                <a:extLst>
                  <a:ext uri="{FF2B5EF4-FFF2-40B4-BE49-F238E27FC236}">
                    <a16:creationId xmlns:a16="http://schemas.microsoft.com/office/drawing/2014/main" id="{0A2B9D88-EB32-3723-6061-A47D17C7281B}"/>
                  </a:ext>
                </a:extLst>
              </p:cNvPr>
              <p:cNvPicPr/>
              <p:nvPr/>
            </p:nvPicPr>
            <p:blipFill>
              <a:blip r:embed="rId4"/>
              <a:stretch>
                <a:fillRect/>
              </a:stretch>
            </p:blipFill>
            <p:spPr>
              <a:xfrm>
                <a:off x="5846151" y="3103068"/>
                <a:ext cx="23564" cy="51840"/>
              </a:xfrm>
              <a:prstGeom prst="rect">
                <a:avLst/>
              </a:prstGeom>
            </p:spPr>
          </p:pic>
        </mc:Fallback>
      </mc:AlternateContent>
      <p:pic>
        <p:nvPicPr>
          <p:cNvPr id="4" name="Picture 3">
            <a:extLst>
              <a:ext uri="{FF2B5EF4-FFF2-40B4-BE49-F238E27FC236}">
                <a16:creationId xmlns:a16="http://schemas.microsoft.com/office/drawing/2014/main" id="{E70198E3-FDA1-A35C-9F77-D135F46B2C6F}"/>
              </a:ext>
            </a:extLst>
          </p:cNvPr>
          <p:cNvPicPr>
            <a:picLocks noChangeAspect="1"/>
          </p:cNvPicPr>
          <p:nvPr/>
        </p:nvPicPr>
        <p:blipFill>
          <a:blip r:embed="rId5"/>
          <a:stretch>
            <a:fillRect/>
          </a:stretch>
        </p:blipFill>
        <p:spPr>
          <a:xfrm>
            <a:off x="826382" y="1556035"/>
            <a:ext cx="2639663" cy="1573133"/>
          </a:xfrm>
          <a:prstGeom prst="rect">
            <a:avLst/>
          </a:prstGeom>
        </p:spPr>
      </p:pic>
      <p:pic>
        <p:nvPicPr>
          <p:cNvPr id="9" name="Picture 8">
            <a:extLst>
              <a:ext uri="{FF2B5EF4-FFF2-40B4-BE49-F238E27FC236}">
                <a16:creationId xmlns:a16="http://schemas.microsoft.com/office/drawing/2014/main" id="{37F8D71D-3F00-FD1F-CE7C-66944FC20545}"/>
              </a:ext>
            </a:extLst>
          </p:cNvPr>
          <p:cNvPicPr>
            <a:picLocks noChangeAspect="1"/>
          </p:cNvPicPr>
          <p:nvPr/>
        </p:nvPicPr>
        <p:blipFill>
          <a:blip r:embed="rId6"/>
          <a:stretch>
            <a:fillRect/>
          </a:stretch>
        </p:blipFill>
        <p:spPr>
          <a:xfrm>
            <a:off x="0" y="4265423"/>
            <a:ext cx="5610773" cy="2073084"/>
          </a:xfrm>
          <a:prstGeom prst="rect">
            <a:avLst/>
          </a:prstGeom>
        </p:spPr>
      </p:pic>
      <p:pic>
        <p:nvPicPr>
          <p:cNvPr id="12" name="Picture 11">
            <a:extLst>
              <a:ext uri="{FF2B5EF4-FFF2-40B4-BE49-F238E27FC236}">
                <a16:creationId xmlns:a16="http://schemas.microsoft.com/office/drawing/2014/main" id="{807E23AE-03C3-3547-C017-47DBE0EACB85}"/>
              </a:ext>
            </a:extLst>
          </p:cNvPr>
          <p:cNvPicPr>
            <a:picLocks noChangeAspect="1"/>
          </p:cNvPicPr>
          <p:nvPr/>
        </p:nvPicPr>
        <p:blipFill>
          <a:blip r:embed="rId7"/>
          <a:stretch>
            <a:fillRect/>
          </a:stretch>
        </p:blipFill>
        <p:spPr>
          <a:xfrm>
            <a:off x="7639345" y="1777321"/>
            <a:ext cx="2327437" cy="1331461"/>
          </a:xfrm>
          <a:prstGeom prst="rect">
            <a:avLst/>
          </a:prstGeom>
        </p:spPr>
      </p:pic>
      <p:sp>
        <p:nvSpPr>
          <p:cNvPr id="21" name="矩形 25">
            <a:extLst>
              <a:ext uri="{FF2B5EF4-FFF2-40B4-BE49-F238E27FC236}">
                <a16:creationId xmlns:a16="http://schemas.microsoft.com/office/drawing/2014/main" id="{F096EFBC-D873-408C-2DA9-5C5B2C8DB7C1}"/>
              </a:ext>
            </a:extLst>
          </p:cNvPr>
          <p:cNvSpPr/>
          <p:nvPr/>
        </p:nvSpPr>
        <p:spPr>
          <a:xfrm>
            <a:off x="415600" y="4512505"/>
            <a:ext cx="5419045" cy="7894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矩形 25">
            <a:extLst>
              <a:ext uri="{FF2B5EF4-FFF2-40B4-BE49-F238E27FC236}">
                <a16:creationId xmlns:a16="http://schemas.microsoft.com/office/drawing/2014/main" id="{2BEC71C8-1978-61FF-F7DD-396D954C3E50}"/>
              </a:ext>
            </a:extLst>
          </p:cNvPr>
          <p:cNvSpPr/>
          <p:nvPr/>
        </p:nvSpPr>
        <p:spPr>
          <a:xfrm>
            <a:off x="961290" y="2394262"/>
            <a:ext cx="2421007" cy="7894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980484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76F6-F6ED-9B78-DFE1-76E9281E34BF}"/>
              </a:ext>
            </a:extLst>
          </p:cNvPr>
          <p:cNvSpPr>
            <a:spLocks noGrp="1"/>
          </p:cNvSpPr>
          <p:nvPr>
            <p:ph type="title"/>
          </p:nvPr>
        </p:nvSpPr>
        <p:spPr/>
        <p:txBody>
          <a:bodyPr>
            <a:normAutofit/>
          </a:bodyPr>
          <a:lstStyle/>
          <a:p>
            <a:r>
              <a:rPr lang="en-NZ" sz="4200" dirty="0"/>
              <a:t>Selecting the best version for Rounds</a:t>
            </a:r>
          </a:p>
        </p:txBody>
      </p:sp>
      <p:sp>
        <p:nvSpPr>
          <p:cNvPr id="3" name="Content Placeholder 2">
            <a:extLst>
              <a:ext uri="{FF2B5EF4-FFF2-40B4-BE49-F238E27FC236}">
                <a16:creationId xmlns:a16="http://schemas.microsoft.com/office/drawing/2014/main" id="{CEA9AFE6-9440-A9A5-AA80-A5844592A707}"/>
              </a:ext>
            </a:extLst>
          </p:cNvPr>
          <p:cNvSpPr>
            <a:spLocks noGrp="1"/>
          </p:cNvSpPr>
          <p:nvPr>
            <p:ph idx="1"/>
          </p:nvPr>
        </p:nvSpPr>
        <p:spPr/>
        <p:txBody>
          <a:bodyPr/>
          <a:lstStyle/>
          <a:p>
            <a:r>
              <a:rPr lang="en-NZ" sz="2400" dirty="0"/>
              <a:t>Trial 1 uses a while loop. If the user enters x the loop breaks and the goodbye message is printed</a:t>
            </a:r>
          </a:p>
          <a:p>
            <a:r>
              <a:rPr lang="en-NZ" sz="2400" dirty="0"/>
              <a:t>Trial 2 uses an if statement. If the user presses &lt;enter&gt;, the function is repeated at the bottom</a:t>
            </a:r>
          </a:p>
          <a:p>
            <a:r>
              <a:rPr lang="en-NZ" sz="2400" dirty="0"/>
              <a:t>Trial 1 and trial 2 performed equally well in regards to their functionality</a:t>
            </a:r>
          </a:p>
          <a:p>
            <a:r>
              <a:rPr lang="en-NZ" sz="2400" dirty="0"/>
              <a:t>They both used about the same amount of code</a:t>
            </a:r>
          </a:p>
          <a:p>
            <a:r>
              <a:rPr lang="en-NZ" sz="2400" dirty="0"/>
              <a:t>Trial 2 may not be the most practical as it uses global variables. This may get confusing and complicated later on</a:t>
            </a:r>
          </a:p>
          <a:p>
            <a:r>
              <a:rPr lang="en-NZ" sz="2400" dirty="0"/>
              <a:t>Consequently, I have chosen to further develop Trial 1 for integration into my final program.</a:t>
            </a:r>
          </a:p>
          <a:p>
            <a:endParaRPr lang="en-NZ" sz="2400" dirty="0"/>
          </a:p>
          <a:p>
            <a:endParaRPr lang="en-NZ" dirty="0"/>
          </a:p>
          <a:p>
            <a:endParaRPr lang="en-NZ" dirty="0"/>
          </a:p>
        </p:txBody>
      </p:sp>
    </p:spTree>
    <p:extLst>
      <p:ext uri="{BB962C8B-B14F-4D97-AF65-F5344CB8AC3E}">
        <p14:creationId xmlns:p14="http://schemas.microsoft.com/office/powerpoint/2010/main" val="161513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Rounds - Testing</a:t>
            </a:r>
            <a:endParaRPr sz="4000" dirty="0"/>
          </a:p>
        </p:txBody>
      </p:sp>
      <p:graphicFrame>
        <p:nvGraphicFramePr>
          <p:cNvPr id="92" name="Google Shape;92;p19"/>
          <p:cNvGraphicFramePr/>
          <p:nvPr>
            <p:extLst>
              <p:ext uri="{D42A27DB-BD31-4B8C-83A1-F6EECF244321}">
                <p14:modId xmlns:p14="http://schemas.microsoft.com/office/powerpoint/2010/main" val="3011313973"/>
              </p:ext>
            </p:extLst>
          </p:nvPr>
        </p:nvGraphicFramePr>
        <p:xfrm>
          <a:off x="521172" y="1179872"/>
          <a:ext cx="6046776" cy="3815398"/>
        </p:xfrm>
        <a:graphic>
          <a:graphicData uri="http://schemas.openxmlformats.org/drawingml/2006/table">
            <a:tbl>
              <a:tblPr>
                <a:noFill/>
              </a:tblPr>
              <a:tblGrid>
                <a:gridCol w="2208382">
                  <a:extLst>
                    <a:ext uri="{9D8B030D-6E8A-4147-A177-3AD203B41FA5}">
                      <a16:colId xmlns:a16="http://schemas.microsoft.com/office/drawing/2014/main" val="20000"/>
                    </a:ext>
                  </a:extLst>
                </a:gridCol>
                <a:gridCol w="3838394">
                  <a:extLst>
                    <a:ext uri="{9D8B030D-6E8A-4147-A177-3AD203B41FA5}">
                      <a16:colId xmlns:a16="http://schemas.microsoft.com/office/drawing/2014/main" val="20001"/>
                    </a:ext>
                  </a:extLst>
                </a:gridCol>
              </a:tblGrid>
              <a:tr h="771526">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21900" marR="121900" marT="121900" marB="121900">
                    <a:solidFill>
                      <a:srgbClr val="CCCCCC"/>
                    </a:solidFill>
                  </a:tcPr>
                </a:tc>
                <a:extLst>
                  <a:ext uri="{0D108BD9-81ED-4DB2-BD59-A6C34878D82A}">
                    <a16:rowId xmlns:a16="http://schemas.microsoft.com/office/drawing/2014/main" val="10000"/>
                  </a:ext>
                </a:extLst>
              </a:tr>
              <a:tr h="1822947">
                <a:tc>
                  <a:txBody>
                    <a:bodyPr/>
                    <a:lstStyle/>
                    <a:p>
                      <a:pPr marL="0" lvl="0" indent="0" algn="l" rtl="0">
                        <a:spcBef>
                          <a:spcPts val="0"/>
                        </a:spcBef>
                        <a:spcAft>
                          <a:spcPts val="0"/>
                        </a:spcAft>
                        <a:buNone/>
                      </a:pPr>
                      <a:r>
                        <a:rPr lang="en-US" sz="1800" i="0" dirty="0"/>
                        <a:t>Quiz has finished, user wants to play one more round</a:t>
                      </a:r>
                    </a:p>
                  </a:txBody>
                  <a:tcPr marL="121900" marR="121900" marT="121900" marB="121900"/>
                </a:tc>
                <a:tc>
                  <a:txBody>
                    <a:bodyPr/>
                    <a:lstStyle/>
                    <a:p>
                      <a:pPr marL="0" lvl="0" indent="0" algn="l" rtl="0">
                        <a:spcBef>
                          <a:spcPts val="0"/>
                        </a:spcBef>
                        <a:spcAft>
                          <a:spcPts val="0"/>
                        </a:spcAft>
                        <a:buNone/>
                      </a:pPr>
                      <a:r>
                        <a:rPr lang="en-US" sz="1800" dirty="0"/>
                        <a:t>Quiz should repeat and display round 2</a:t>
                      </a:r>
                    </a:p>
                    <a:p>
                      <a:pPr marL="0" lvl="0" indent="0" algn="l" rtl="0">
                        <a:spcBef>
                          <a:spcPts val="0"/>
                        </a:spcBef>
                        <a:spcAft>
                          <a:spcPts val="0"/>
                        </a:spcAft>
                        <a:buNone/>
                      </a:pPr>
                      <a:r>
                        <a:rPr lang="en-US" sz="1800" dirty="0"/>
                        <a:t>Afterwards thank the user for playing and say “You played 2 round(s)”</a:t>
                      </a:r>
                    </a:p>
                  </a:txBody>
                  <a:tcPr marL="121900" marR="121900" marT="121900" marB="121900"/>
                </a:tc>
                <a:extLst>
                  <a:ext uri="{0D108BD9-81ED-4DB2-BD59-A6C34878D82A}">
                    <a16:rowId xmlns:a16="http://schemas.microsoft.com/office/drawing/2014/main" val="10001"/>
                  </a:ext>
                </a:extLst>
              </a:tr>
              <a:tr h="1220925">
                <a:tc>
                  <a:txBody>
                    <a:bodyPr/>
                    <a:lstStyle/>
                    <a:p>
                      <a:pPr marL="0" lvl="0" indent="0" algn="l" rtl="0">
                        <a:spcBef>
                          <a:spcPts val="0"/>
                        </a:spcBef>
                        <a:spcAft>
                          <a:spcPts val="0"/>
                        </a:spcAft>
                        <a:buNone/>
                      </a:pPr>
                      <a:r>
                        <a:rPr lang="en-US" sz="1800" i="0" dirty="0"/>
                        <a:t>Quiz has finished and user wants to exit</a:t>
                      </a:r>
                    </a:p>
                  </a:txBody>
                  <a:tcPr marL="121900" marR="121900" marT="121900" marB="121900"/>
                </a:tc>
                <a:tc>
                  <a:txBody>
                    <a:bodyPr/>
                    <a:lstStyle/>
                    <a:p>
                      <a:pPr marL="0" lvl="0" indent="0" algn="l" rtl="0">
                        <a:spcBef>
                          <a:spcPts val="0"/>
                        </a:spcBef>
                        <a:spcAft>
                          <a:spcPts val="0"/>
                        </a:spcAft>
                        <a:buNone/>
                      </a:pPr>
                      <a:r>
                        <a:rPr lang="en-US" sz="1800" dirty="0"/>
                        <a:t>Quiz will finish and than the user for playing.</a:t>
                      </a:r>
                    </a:p>
                    <a:p>
                      <a:pPr marL="0" lvl="0" indent="0" algn="l" rtl="0">
                        <a:spcBef>
                          <a:spcPts val="0"/>
                        </a:spcBef>
                        <a:spcAft>
                          <a:spcPts val="0"/>
                        </a:spcAft>
                        <a:buNone/>
                      </a:pPr>
                      <a:r>
                        <a:rPr lang="en-US" sz="1800" dirty="0"/>
                        <a:t>“You played 1 round(s)</a:t>
                      </a:r>
                    </a:p>
                  </a:txBody>
                  <a:tcPr marL="121900" marR="121900" marT="121900" marB="121900"/>
                </a:tc>
                <a:extLst>
                  <a:ext uri="{0D108BD9-81ED-4DB2-BD59-A6C34878D82A}">
                    <a16:rowId xmlns:a16="http://schemas.microsoft.com/office/drawing/2014/main" val="2426205710"/>
                  </a:ext>
                </a:extLst>
              </a:tr>
            </a:tbl>
          </a:graphicData>
        </a:graphic>
      </p:graphicFrame>
      <p:pic>
        <p:nvPicPr>
          <p:cNvPr id="3" name="Picture 2">
            <a:extLst>
              <a:ext uri="{FF2B5EF4-FFF2-40B4-BE49-F238E27FC236}">
                <a16:creationId xmlns:a16="http://schemas.microsoft.com/office/drawing/2014/main" id="{DF3F5DAC-1F7E-5F61-2E0C-DB85F96080D8}"/>
              </a:ext>
            </a:extLst>
          </p:cNvPr>
          <p:cNvPicPr>
            <a:picLocks noChangeAspect="1"/>
          </p:cNvPicPr>
          <p:nvPr/>
        </p:nvPicPr>
        <p:blipFill>
          <a:blip r:embed="rId3"/>
          <a:stretch>
            <a:fillRect/>
          </a:stretch>
        </p:blipFill>
        <p:spPr>
          <a:xfrm>
            <a:off x="6725264" y="599247"/>
            <a:ext cx="2972058" cy="1882303"/>
          </a:xfrm>
          <a:prstGeom prst="rect">
            <a:avLst/>
          </a:prstGeom>
        </p:spPr>
      </p:pic>
      <p:pic>
        <p:nvPicPr>
          <p:cNvPr id="7" name="Picture 6">
            <a:extLst>
              <a:ext uri="{FF2B5EF4-FFF2-40B4-BE49-F238E27FC236}">
                <a16:creationId xmlns:a16="http://schemas.microsoft.com/office/drawing/2014/main" id="{F66038C3-3F7D-AD39-F6DF-94B4C961EB9C}"/>
              </a:ext>
            </a:extLst>
          </p:cNvPr>
          <p:cNvPicPr>
            <a:picLocks noChangeAspect="1"/>
          </p:cNvPicPr>
          <p:nvPr/>
        </p:nvPicPr>
        <p:blipFill>
          <a:blip r:embed="rId4"/>
          <a:stretch>
            <a:fillRect/>
          </a:stretch>
        </p:blipFill>
        <p:spPr>
          <a:xfrm>
            <a:off x="9465053" y="217447"/>
            <a:ext cx="2429334" cy="991978"/>
          </a:xfrm>
          <a:prstGeom prst="rect">
            <a:avLst/>
          </a:prstGeom>
        </p:spPr>
      </p:pic>
      <p:sp>
        <p:nvSpPr>
          <p:cNvPr id="10" name="矩形 25">
            <a:extLst>
              <a:ext uri="{FF2B5EF4-FFF2-40B4-BE49-F238E27FC236}">
                <a16:creationId xmlns:a16="http://schemas.microsoft.com/office/drawing/2014/main" id="{806B0441-C2D8-CD34-71A2-3CE2BB423898}"/>
              </a:ext>
            </a:extLst>
          </p:cNvPr>
          <p:cNvSpPr/>
          <p:nvPr/>
        </p:nvSpPr>
        <p:spPr>
          <a:xfrm>
            <a:off x="616779" y="2051216"/>
            <a:ext cx="1877899" cy="86066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矩形 25">
            <a:extLst>
              <a:ext uri="{FF2B5EF4-FFF2-40B4-BE49-F238E27FC236}">
                <a16:creationId xmlns:a16="http://schemas.microsoft.com/office/drawing/2014/main" id="{BB7D70E1-E1EE-02BF-C07A-C76B25A6B7F4}"/>
              </a:ext>
            </a:extLst>
          </p:cNvPr>
          <p:cNvSpPr/>
          <p:nvPr/>
        </p:nvSpPr>
        <p:spPr>
          <a:xfrm>
            <a:off x="2768287" y="2051215"/>
            <a:ext cx="3691507" cy="119343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2" name="矩形 25">
            <a:extLst>
              <a:ext uri="{FF2B5EF4-FFF2-40B4-BE49-F238E27FC236}">
                <a16:creationId xmlns:a16="http://schemas.microsoft.com/office/drawing/2014/main" id="{18450DB4-DB01-89DA-F49B-9FC9E0925CBF}"/>
              </a:ext>
            </a:extLst>
          </p:cNvPr>
          <p:cNvSpPr/>
          <p:nvPr/>
        </p:nvSpPr>
        <p:spPr>
          <a:xfrm>
            <a:off x="6663555" y="1252155"/>
            <a:ext cx="2972059" cy="99197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3" name="矩形 25">
            <a:extLst>
              <a:ext uri="{FF2B5EF4-FFF2-40B4-BE49-F238E27FC236}">
                <a16:creationId xmlns:a16="http://schemas.microsoft.com/office/drawing/2014/main" id="{1E3B1F4A-249D-A72C-4477-CF298548F80E}"/>
              </a:ext>
            </a:extLst>
          </p:cNvPr>
          <p:cNvSpPr/>
          <p:nvPr/>
        </p:nvSpPr>
        <p:spPr>
          <a:xfrm>
            <a:off x="9465053" y="370869"/>
            <a:ext cx="1665063" cy="22837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p:cxnSp>
        <p:nvCxnSpPr>
          <p:cNvPr id="9" name="Straight Connector 8">
            <a:extLst>
              <a:ext uri="{FF2B5EF4-FFF2-40B4-BE49-F238E27FC236}">
                <a16:creationId xmlns:a16="http://schemas.microsoft.com/office/drawing/2014/main" id="{1179F986-9278-CEF3-E75B-A17CCDE6ADA0}"/>
              </a:ext>
            </a:extLst>
          </p:cNvPr>
          <p:cNvCxnSpPr>
            <a:stCxn id="10" idx="3"/>
          </p:cNvCxnSpPr>
          <p:nvPr/>
        </p:nvCxnSpPr>
        <p:spPr>
          <a:xfrm>
            <a:off x="2494678" y="2481550"/>
            <a:ext cx="273609" cy="13383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60EB7AA4-7D09-633F-AB87-9AB7BF894A0E}"/>
              </a:ext>
            </a:extLst>
          </p:cNvPr>
          <p:cNvCxnSpPr>
            <a:cxnSpLocks/>
            <a:endCxn id="12" idx="1"/>
          </p:cNvCxnSpPr>
          <p:nvPr/>
        </p:nvCxnSpPr>
        <p:spPr>
          <a:xfrm flipV="1">
            <a:off x="6478947" y="1748144"/>
            <a:ext cx="184608" cy="93759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2A0646A1-3D6A-5099-53E9-2EF91F7FAC9C}"/>
              </a:ext>
            </a:extLst>
          </p:cNvPr>
          <p:cNvCxnSpPr>
            <a:cxnSpLocks/>
            <a:stCxn id="12" idx="0"/>
            <a:endCxn id="13" idx="1"/>
          </p:cNvCxnSpPr>
          <p:nvPr/>
        </p:nvCxnSpPr>
        <p:spPr>
          <a:xfrm flipV="1">
            <a:off x="8149585" y="485058"/>
            <a:ext cx="1315468" cy="767097"/>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21" name="Picture 20">
            <a:extLst>
              <a:ext uri="{FF2B5EF4-FFF2-40B4-BE49-F238E27FC236}">
                <a16:creationId xmlns:a16="http://schemas.microsoft.com/office/drawing/2014/main" id="{832E5A8C-1FD3-E56C-A096-B4602DE8C0D3}"/>
              </a:ext>
            </a:extLst>
          </p:cNvPr>
          <p:cNvPicPr>
            <a:picLocks noChangeAspect="1"/>
          </p:cNvPicPr>
          <p:nvPr/>
        </p:nvPicPr>
        <p:blipFill>
          <a:blip r:embed="rId5"/>
          <a:stretch>
            <a:fillRect/>
          </a:stretch>
        </p:blipFill>
        <p:spPr>
          <a:xfrm>
            <a:off x="6946239" y="2937323"/>
            <a:ext cx="2979678" cy="1676545"/>
          </a:xfrm>
          <a:prstGeom prst="rect">
            <a:avLst/>
          </a:prstGeom>
        </p:spPr>
      </p:pic>
      <p:sp>
        <p:nvSpPr>
          <p:cNvPr id="24" name="矩形 25">
            <a:extLst>
              <a:ext uri="{FF2B5EF4-FFF2-40B4-BE49-F238E27FC236}">
                <a16:creationId xmlns:a16="http://schemas.microsoft.com/office/drawing/2014/main" id="{7E1ABABD-3A13-3887-4D53-C1075B11EC35}"/>
              </a:ext>
            </a:extLst>
          </p:cNvPr>
          <p:cNvSpPr/>
          <p:nvPr/>
        </p:nvSpPr>
        <p:spPr>
          <a:xfrm>
            <a:off x="611348" y="3911912"/>
            <a:ext cx="1877899" cy="860667"/>
          </a:xfrm>
          <a:prstGeom prst="rect">
            <a:avLst/>
          </a:prstGeom>
          <a:solidFill>
            <a:srgbClr val="E71224">
              <a:alpha val="5000"/>
            </a:srgbClr>
          </a:solidFill>
          <a:ln w="18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5" name="矩形 25">
            <a:extLst>
              <a:ext uri="{FF2B5EF4-FFF2-40B4-BE49-F238E27FC236}">
                <a16:creationId xmlns:a16="http://schemas.microsoft.com/office/drawing/2014/main" id="{6484D7BE-C83B-A245-30CB-6514035D0E13}"/>
              </a:ext>
            </a:extLst>
          </p:cNvPr>
          <p:cNvSpPr/>
          <p:nvPr/>
        </p:nvSpPr>
        <p:spPr>
          <a:xfrm>
            <a:off x="2768287" y="3911911"/>
            <a:ext cx="3494861" cy="860667"/>
          </a:xfrm>
          <a:prstGeom prst="rect">
            <a:avLst/>
          </a:prstGeom>
          <a:solidFill>
            <a:srgbClr val="E71224">
              <a:alpha val="5000"/>
            </a:srgbClr>
          </a:solidFill>
          <a:ln w="18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6" name="矩形 25">
            <a:extLst>
              <a:ext uri="{FF2B5EF4-FFF2-40B4-BE49-F238E27FC236}">
                <a16:creationId xmlns:a16="http://schemas.microsoft.com/office/drawing/2014/main" id="{D08EC820-E7D4-277C-7EC1-889F2FDB2D97}"/>
              </a:ext>
            </a:extLst>
          </p:cNvPr>
          <p:cNvSpPr/>
          <p:nvPr/>
        </p:nvSpPr>
        <p:spPr>
          <a:xfrm>
            <a:off x="6802724" y="2863350"/>
            <a:ext cx="3123194" cy="1882303"/>
          </a:xfrm>
          <a:prstGeom prst="rect">
            <a:avLst/>
          </a:prstGeom>
          <a:solidFill>
            <a:srgbClr val="E71224">
              <a:alpha val="5000"/>
            </a:srgbClr>
          </a:solidFill>
          <a:ln w="18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cxnSp>
        <p:nvCxnSpPr>
          <p:cNvPr id="27" name="Straight Connector 26">
            <a:extLst>
              <a:ext uri="{FF2B5EF4-FFF2-40B4-BE49-F238E27FC236}">
                <a16:creationId xmlns:a16="http://schemas.microsoft.com/office/drawing/2014/main" id="{397A965B-7DC3-8053-3A22-2A4A0E40ECF3}"/>
              </a:ext>
            </a:extLst>
          </p:cNvPr>
          <p:cNvCxnSpPr>
            <a:cxnSpLocks/>
            <a:endCxn id="26" idx="1"/>
          </p:cNvCxnSpPr>
          <p:nvPr/>
        </p:nvCxnSpPr>
        <p:spPr>
          <a:xfrm flipV="1">
            <a:off x="6288504" y="3804502"/>
            <a:ext cx="514220" cy="519680"/>
          </a:xfrm>
          <a:prstGeom prst="line">
            <a:avLst/>
          </a:prstGeom>
          <a:ln w="19050">
            <a:solidFill>
              <a:srgbClr val="7030A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7606AE68-FE36-77A2-5BFC-1B1D8103ECC3}"/>
              </a:ext>
            </a:extLst>
          </p:cNvPr>
          <p:cNvCxnSpPr>
            <a:cxnSpLocks/>
          </p:cNvCxnSpPr>
          <p:nvPr/>
        </p:nvCxnSpPr>
        <p:spPr>
          <a:xfrm flipV="1">
            <a:off x="2498499" y="4342244"/>
            <a:ext cx="244432" cy="132096"/>
          </a:xfrm>
          <a:prstGeom prst="line">
            <a:avLst/>
          </a:prstGeom>
          <a:ln w="19050">
            <a:solidFill>
              <a:srgbClr val="7030A0"/>
            </a:solidFill>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D0385E13-0804-3B1D-2933-DBDB9C6630EA}"/>
              </a:ext>
            </a:extLst>
          </p:cNvPr>
          <p:cNvSpPr txBox="1"/>
          <p:nvPr/>
        </p:nvSpPr>
        <p:spPr>
          <a:xfrm>
            <a:off x="8581855" y="5282679"/>
            <a:ext cx="1715729" cy="646331"/>
          </a:xfrm>
          <a:prstGeom prst="rect">
            <a:avLst/>
          </a:prstGeom>
          <a:noFill/>
        </p:spPr>
        <p:txBody>
          <a:bodyPr wrap="square" rtlCol="0">
            <a:spAutoFit/>
          </a:bodyPr>
          <a:lstStyle/>
          <a:p>
            <a:r>
              <a:rPr lang="en-NZ" dirty="0"/>
              <a:t>All tests worked as expected</a:t>
            </a:r>
          </a:p>
        </p:txBody>
      </p:sp>
    </p:spTree>
    <p:extLst>
      <p:ext uri="{BB962C8B-B14F-4D97-AF65-F5344CB8AC3E}">
        <p14:creationId xmlns:p14="http://schemas.microsoft.com/office/powerpoint/2010/main" val="256899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5 – Statement Formatter</a:t>
            </a:r>
            <a:endParaRPr sz="4000" dirty="0"/>
          </a:p>
        </p:txBody>
      </p:sp>
      <p:pic>
        <p:nvPicPr>
          <p:cNvPr id="4" name="Picture 3">
            <a:extLst>
              <a:ext uri="{FF2B5EF4-FFF2-40B4-BE49-F238E27FC236}">
                <a16:creationId xmlns:a16="http://schemas.microsoft.com/office/drawing/2014/main" id="{067E1D4B-4401-AE3A-DA50-E717165C1982}"/>
              </a:ext>
            </a:extLst>
          </p:cNvPr>
          <p:cNvPicPr>
            <a:picLocks noChangeAspect="1"/>
          </p:cNvPicPr>
          <p:nvPr/>
        </p:nvPicPr>
        <p:blipFill>
          <a:blip r:embed="rId3"/>
          <a:stretch>
            <a:fillRect/>
          </a:stretch>
        </p:blipFill>
        <p:spPr>
          <a:xfrm>
            <a:off x="6591853" y="1675768"/>
            <a:ext cx="3993229" cy="2159719"/>
          </a:xfrm>
          <a:prstGeom prst="rect">
            <a:avLst/>
          </a:prstGeom>
        </p:spPr>
      </p:pic>
      <p:sp>
        <p:nvSpPr>
          <p:cNvPr id="8" name="TextBox 7">
            <a:extLst>
              <a:ext uri="{FF2B5EF4-FFF2-40B4-BE49-F238E27FC236}">
                <a16:creationId xmlns:a16="http://schemas.microsoft.com/office/drawing/2014/main" id="{C33A8C42-A746-D9B4-45C0-14FC1704F64A}"/>
              </a:ext>
            </a:extLst>
          </p:cNvPr>
          <p:cNvSpPr txBox="1"/>
          <p:nvPr/>
        </p:nvSpPr>
        <p:spPr>
          <a:xfrm>
            <a:off x="6460122" y="4754147"/>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109232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3309114645"/>
              </p:ext>
            </p:extLst>
          </p:nvPr>
        </p:nvGraphicFramePr>
        <p:xfrm>
          <a:off x="490302" y="981047"/>
          <a:ext cx="11360798" cy="554715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000" b="1"/>
                        <a:t>Test Cases - input</a:t>
                      </a:r>
                      <a:endParaRPr sz="2000" b="1"/>
                    </a:p>
                  </a:txBody>
                  <a:tcPr marL="121900" marR="121900" marT="121900" marB="121900">
                    <a:solidFill>
                      <a:srgbClr val="CCCCCC"/>
                    </a:solidFill>
                  </a:tcPr>
                </a:tc>
                <a:tc>
                  <a:txBody>
                    <a:bodyPr/>
                    <a:lstStyle/>
                    <a:p>
                      <a:pPr marL="0" lvl="0" indent="0" algn="l" rtl="0">
                        <a:spcBef>
                          <a:spcPts val="0"/>
                        </a:spcBef>
                        <a:spcAft>
                          <a:spcPts val="0"/>
                        </a:spcAft>
                        <a:buNone/>
                      </a:pPr>
                      <a:r>
                        <a:rPr lang="en" sz="2000" b="1"/>
                        <a:t>Expected output</a:t>
                      </a:r>
                      <a:endParaRPr sz="2000" b="1"/>
                    </a:p>
                  </a:txBody>
                  <a:tcPr marL="121900" marR="121900" marT="121900" marB="121900">
                    <a:solidFill>
                      <a:srgbClr val="CCCCCC"/>
                    </a:solidFill>
                  </a:tcPr>
                </a:tc>
                <a:extLst>
                  <a:ext uri="{0D108BD9-81ED-4DB2-BD59-A6C34878D82A}">
                    <a16:rowId xmlns:a16="http://schemas.microsoft.com/office/drawing/2014/main" val="10000"/>
                  </a:ext>
                </a:extLst>
              </a:tr>
              <a:tr h="1447561">
                <a:tc>
                  <a:txBody>
                    <a:bodyPr/>
                    <a:lstStyle/>
                    <a:p>
                      <a:pPr marL="0" lvl="0" indent="0" algn="l">
                        <a:spcBef>
                          <a:spcPts val="0"/>
                        </a:spcBef>
                        <a:spcAft>
                          <a:spcPts val="0"/>
                        </a:spcAft>
                        <a:buNone/>
                      </a:pPr>
                      <a:r>
                        <a:rPr lang="en-US" sz="2000" dirty="0"/>
                        <a:t>Statement 1: </a:t>
                      </a:r>
                    </a:p>
                    <a:p>
                      <a:pPr marL="0" lvl="0" indent="0" algn="l">
                        <a:spcBef>
                          <a:spcPts val="0"/>
                        </a:spcBef>
                        <a:spcAft>
                          <a:spcPts val="0"/>
                        </a:spcAft>
                        <a:buNone/>
                      </a:pPr>
                      <a:r>
                        <a:rPr lang="en-US" sz="2000" dirty="0"/>
                        <a:t>"Welcome to the </a:t>
                      </a:r>
                      <a:r>
                        <a:rPr lang="en-US" sz="2000" dirty="0" err="1"/>
                        <a:t>Maori</a:t>
                      </a:r>
                      <a:r>
                        <a:rPr lang="en-US" sz="2000" dirty="0"/>
                        <a:t> numbers quiz" </a:t>
                      </a:r>
                    </a:p>
                    <a:p>
                      <a:pPr marL="0" lvl="0" indent="0" algn="l">
                        <a:spcBef>
                          <a:spcPts val="0"/>
                        </a:spcBef>
                        <a:spcAft>
                          <a:spcPts val="0"/>
                        </a:spcAft>
                        <a:buNone/>
                      </a:pPr>
                      <a:endParaRPr lang="en-US" sz="2000" dirty="0"/>
                    </a:p>
                  </a:txBody>
                  <a:tcPr marL="121900" marR="121900" marT="121900" marB="121900"/>
                </a:tc>
                <a:tc>
                  <a:txBody>
                    <a:bodyPr/>
                    <a:lstStyle/>
                    <a:p>
                      <a:pPr marL="0" lvl="0" indent="0" algn="l">
                        <a:spcBef>
                          <a:spcPts val="0"/>
                        </a:spcBef>
                        <a:spcAft>
                          <a:spcPts val="0"/>
                        </a:spcAft>
                        <a:buNone/>
                      </a:pPr>
                      <a:r>
                        <a:rPr lang="en-US" sz="2000" dirty="0"/>
                        <a:t>---------------------------------------------------------</a:t>
                      </a:r>
                    </a:p>
                    <a:p>
                      <a:pPr marL="0" lvl="0" indent="0" algn="l">
                        <a:spcBef>
                          <a:spcPts val="0"/>
                        </a:spcBef>
                        <a:spcAft>
                          <a:spcPts val="0"/>
                        </a:spcAft>
                        <a:buNone/>
                      </a:pPr>
                      <a:r>
                        <a:rPr lang="en-US" sz="2000" dirty="0"/>
                        <a:t>--- Welcome to the </a:t>
                      </a:r>
                      <a:r>
                        <a:rPr lang="en-US" sz="2000" dirty="0" err="1"/>
                        <a:t>Maori</a:t>
                      </a:r>
                      <a:r>
                        <a:rPr lang="en-US" sz="2000" dirty="0"/>
                        <a:t> numbers quiz---</a:t>
                      </a:r>
                    </a:p>
                    <a:p>
                      <a:pPr marL="0" lvl="0" indent="0" algn="l">
                        <a:spcBef>
                          <a:spcPts val="0"/>
                        </a:spcBef>
                        <a:spcAft>
                          <a:spcPts val="0"/>
                        </a:spcAft>
                        <a:buNone/>
                      </a:pPr>
                      <a:r>
                        <a:rPr lang="en-US" sz="20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000" dirty="0"/>
                        <a:t>Statement 2:</a:t>
                      </a:r>
                    </a:p>
                    <a:p>
                      <a:pPr marL="0" lvl="0" indent="0" algn="l">
                        <a:spcBef>
                          <a:spcPts val="0"/>
                        </a:spcBef>
                        <a:spcAft>
                          <a:spcPts val="0"/>
                        </a:spcAft>
                        <a:buNone/>
                      </a:pPr>
                      <a:r>
                        <a:rPr lang="en-US" sz="2000" dirty="0"/>
                        <a:t>“Your score was {}”</a:t>
                      </a:r>
                    </a:p>
                  </a:txBody>
                  <a:tcPr marL="121899" marR="121899" marT="121899" marB="121899"/>
                </a:tc>
                <a:tc>
                  <a:txBody>
                    <a:bodyPr/>
                    <a:lstStyle/>
                    <a:p>
                      <a:pPr marL="0" lvl="0" indent="0" algn="l">
                        <a:spcBef>
                          <a:spcPts val="0"/>
                        </a:spcBef>
                        <a:spcAft>
                          <a:spcPts val="0"/>
                        </a:spcAft>
                        <a:buNone/>
                      </a:pPr>
                      <a:r>
                        <a:rPr lang="en-US" sz="2000" dirty="0"/>
                        <a:t>^^^^^^^^^^^^^^^^^^^^^</a:t>
                      </a:r>
                    </a:p>
                    <a:p>
                      <a:pPr marL="0" lvl="0" indent="0" algn="l">
                        <a:spcBef>
                          <a:spcPts val="0"/>
                        </a:spcBef>
                        <a:spcAft>
                          <a:spcPts val="0"/>
                        </a:spcAft>
                        <a:buNone/>
                      </a:pPr>
                      <a:r>
                        <a:rPr lang="en-US" sz="2000" dirty="0"/>
                        <a:t>^^^ Your score was {} ^^^</a:t>
                      </a:r>
                    </a:p>
                    <a:p>
                      <a:pPr marL="0" lvl="0" indent="0" algn="l">
                        <a:spcBef>
                          <a:spcPts val="0"/>
                        </a:spcBef>
                        <a:spcAft>
                          <a:spcPts val="0"/>
                        </a:spcAft>
                        <a:buNone/>
                      </a:pPr>
                      <a:r>
                        <a:rPr lang="en-US" sz="2000" dirty="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000" dirty="0"/>
                        <a:t>Statement 4: </a:t>
                      </a:r>
                    </a:p>
                    <a:p>
                      <a:pPr marL="0" lvl="0" indent="0" algn="l">
                        <a:spcBef>
                          <a:spcPts val="0"/>
                        </a:spcBef>
                        <a:spcAft>
                          <a:spcPts val="0"/>
                        </a:spcAft>
                        <a:buNone/>
                      </a:pPr>
                      <a:r>
                        <a:rPr lang="en-US" sz="2000" dirty="0"/>
                        <a:t>“Round {}</a:t>
                      </a:r>
                    </a:p>
                  </a:txBody>
                  <a:tcPr marL="121898" marR="121898" marT="121898" marB="121898"/>
                </a:tc>
                <a:tc>
                  <a:txBody>
                    <a:bodyPr/>
                    <a:lstStyle/>
                    <a:p>
                      <a:pPr marL="0" lvl="0" indent="0" algn="l">
                        <a:spcBef>
                          <a:spcPts val="0"/>
                        </a:spcBef>
                        <a:spcAft>
                          <a:spcPts val="0"/>
                        </a:spcAft>
                        <a:buNone/>
                      </a:pPr>
                      <a:r>
                        <a:rPr lang="en-US" sz="2000" dirty="0"/>
                        <a:t>++++++++++++++</a:t>
                      </a:r>
                    </a:p>
                    <a:p>
                      <a:pPr marL="0" lvl="0" indent="0" algn="l">
                        <a:spcBef>
                          <a:spcPts val="0"/>
                        </a:spcBef>
                        <a:spcAft>
                          <a:spcPts val="0"/>
                        </a:spcAft>
                        <a:buNone/>
                      </a:pPr>
                      <a:r>
                        <a:rPr lang="en-US" sz="2000" dirty="0"/>
                        <a:t>+++ Round {} +++</a:t>
                      </a:r>
                    </a:p>
                    <a:p>
                      <a:pPr marL="0" lvl="0" indent="0" algn="l">
                        <a:spcBef>
                          <a:spcPts val="0"/>
                        </a:spcBef>
                        <a:spcAft>
                          <a:spcPts val="0"/>
                        </a:spcAft>
                        <a:buNone/>
                      </a:pPr>
                      <a:r>
                        <a:rPr lang="en-US" sz="2000" dirty="0"/>
                        <a:t>++++++++++++++</a:t>
                      </a:r>
                    </a:p>
                  </a:txBody>
                  <a:tcPr marL="121898" marR="121898" marT="121898" marB="121898"/>
                </a:tc>
                <a:extLst>
                  <a:ext uri="{0D108BD9-81ED-4DB2-BD59-A6C34878D82A}">
                    <a16:rowId xmlns:a16="http://schemas.microsoft.com/office/drawing/2014/main" val="249707540"/>
                  </a:ext>
                </a:extLst>
              </a:tr>
              <a:tr h="609560">
                <a:tc>
                  <a:txBody>
                    <a:bodyPr/>
                    <a:lstStyle/>
                    <a:p>
                      <a:pPr marL="0" lvl="0" indent="0" algn="l">
                        <a:spcBef>
                          <a:spcPts val="0"/>
                        </a:spcBef>
                        <a:spcAft>
                          <a:spcPts val="0"/>
                        </a:spcAft>
                        <a:buNone/>
                      </a:pPr>
                      <a:r>
                        <a:rPr lang="en-US" sz="2000" dirty="0"/>
                        <a:t>Statement 3:</a:t>
                      </a:r>
                    </a:p>
                    <a:p>
                      <a:pPr marL="0" lvl="0" indent="0" algn="l">
                        <a:spcBef>
                          <a:spcPts val="0"/>
                        </a:spcBef>
                        <a:spcAft>
                          <a:spcPts val="0"/>
                        </a:spcAft>
                        <a:buNone/>
                      </a:pPr>
                      <a:r>
                        <a:rPr lang="en-US" sz="2000" dirty="0"/>
                        <a:t>"Goodbye"</a:t>
                      </a:r>
                    </a:p>
                  </a:txBody>
                  <a:tcPr marL="121898" marR="121898" marT="121898" marB="121898"/>
                </a:tc>
                <a:tc>
                  <a:txBody>
                    <a:bodyPr/>
                    <a:lstStyle/>
                    <a:p>
                      <a:pPr marL="0" lvl="0" indent="0" algn="l">
                        <a:spcBef>
                          <a:spcPts val="0"/>
                        </a:spcBef>
                        <a:spcAft>
                          <a:spcPts val="0"/>
                        </a:spcAft>
                        <a:buNone/>
                      </a:pPr>
                      <a:r>
                        <a:rPr lang="en-US" sz="2000" dirty="0"/>
                        <a:t>***************</a:t>
                      </a:r>
                    </a:p>
                    <a:p>
                      <a:pPr marL="0" lvl="0" indent="0" algn="l">
                        <a:spcBef>
                          <a:spcPts val="0"/>
                        </a:spcBef>
                        <a:spcAft>
                          <a:spcPts val="0"/>
                        </a:spcAft>
                        <a:buNone/>
                      </a:pPr>
                      <a:r>
                        <a:rPr lang="en-US" sz="2000" dirty="0"/>
                        <a:t>*** Goodbye ***</a:t>
                      </a:r>
                    </a:p>
                    <a:p>
                      <a:pPr marL="0" lvl="0" indent="0" algn="l">
                        <a:spcBef>
                          <a:spcPts val="0"/>
                        </a:spcBef>
                        <a:spcAft>
                          <a:spcPts val="0"/>
                        </a:spcAft>
                        <a:buNone/>
                      </a:pPr>
                      <a:r>
                        <a:rPr lang="en-US" sz="2000" dirty="0"/>
                        <a:t>***************</a:t>
                      </a:r>
                    </a:p>
                  </a:txBody>
                  <a:tcPr marL="121898" marR="121898" marT="121898" marB="121898"/>
                </a:tc>
                <a:extLst>
                  <a:ext uri="{0D108BD9-81ED-4DB2-BD59-A6C34878D82A}">
                    <a16:rowId xmlns:a16="http://schemas.microsoft.com/office/drawing/2014/main" val="2565358371"/>
                  </a:ext>
                </a:extLst>
              </a:tr>
            </a:tbl>
          </a:graphicData>
        </a:graphic>
      </p:graphicFrame>
      <p:sp>
        <p:nvSpPr>
          <p:cNvPr id="2" name="TextBox 1">
            <a:extLst>
              <a:ext uri="{FF2B5EF4-FFF2-40B4-BE49-F238E27FC236}">
                <a16:creationId xmlns:a16="http://schemas.microsoft.com/office/drawing/2014/main" id="{A3FBB370-4769-160D-533D-07B112669358}"/>
              </a:ext>
            </a:extLst>
          </p:cNvPr>
          <p:cNvSpPr txBox="1"/>
          <p:nvPr/>
        </p:nvSpPr>
        <p:spPr>
          <a:xfrm>
            <a:off x="7172632" y="276082"/>
            <a:ext cx="2728452" cy="646331"/>
          </a:xfrm>
          <a:prstGeom prst="rect">
            <a:avLst/>
          </a:prstGeom>
          <a:noFill/>
        </p:spPr>
        <p:txBody>
          <a:bodyPr wrap="square" rtlCol="0">
            <a:spAutoFit/>
          </a:bodyPr>
          <a:lstStyle/>
          <a:p>
            <a:r>
              <a:rPr lang="en-NZ" dirty="0"/>
              <a:t>{} used to hold a changing number</a:t>
            </a:r>
          </a:p>
        </p:txBody>
      </p:sp>
    </p:spTree>
    <p:extLst>
      <p:ext uri="{BB962C8B-B14F-4D97-AF65-F5344CB8AC3E}">
        <p14:creationId xmlns:p14="http://schemas.microsoft.com/office/powerpoint/2010/main" val="1492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Statement Formatting  - Testing</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Statement formatter function worked as expected and produced the expected results.</a:t>
            </a:r>
          </a:p>
        </p:txBody>
      </p:sp>
      <p:pic>
        <p:nvPicPr>
          <p:cNvPr id="8" name="Picture 7">
            <a:extLst>
              <a:ext uri="{FF2B5EF4-FFF2-40B4-BE49-F238E27FC236}">
                <a16:creationId xmlns:a16="http://schemas.microsoft.com/office/drawing/2014/main" id="{E036A71B-802E-6375-6BC2-8E3992F06E05}"/>
              </a:ext>
            </a:extLst>
          </p:cNvPr>
          <p:cNvPicPr>
            <a:picLocks noChangeAspect="1"/>
          </p:cNvPicPr>
          <p:nvPr/>
        </p:nvPicPr>
        <p:blipFill>
          <a:blip r:embed="rId2"/>
          <a:stretch>
            <a:fillRect/>
          </a:stretch>
        </p:blipFill>
        <p:spPr>
          <a:xfrm>
            <a:off x="1072487" y="1356967"/>
            <a:ext cx="4683224" cy="4946537"/>
          </a:xfrm>
          <a:prstGeom prst="rect">
            <a:avLst/>
          </a:prstGeom>
        </p:spPr>
      </p:pic>
    </p:spTree>
    <p:extLst>
      <p:ext uri="{BB962C8B-B14F-4D97-AF65-F5344CB8AC3E}">
        <p14:creationId xmlns:p14="http://schemas.microsoft.com/office/powerpoint/2010/main" val="218187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562199">
                <a:tc>
                  <a:txBody>
                    <a:bodyPr/>
                    <a:lstStyle/>
                    <a:p>
                      <a:r>
                        <a:rPr lang="en-NZ"/>
                        <a:t>Functionality</a:t>
                      </a:r>
                    </a:p>
                  </a:txBody>
                  <a:tcPr/>
                </a:tc>
                <a:tc>
                  <a:txBody>
                    <a:bodyPr/>
                    <a:lstStyle/>
                    <a:p>
                      <a:r>
                        <a:rPr lang="en-NZ"/>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a:t>Usability</a:t>
                      </a:r>
                    </a:p>
                  </a:txBody>
                  <a:tcPr/>
                </a:tc>
                <a:tc>
                  <a:txBody>
                    <a:bodyPr/>
                    <a:lstStyle/>
                    <a:p>
                      <a:r>
                        <a:rPr lang="en-NZ"/>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a:t>Aesthetics</a:t>
                      </a:r>
                    </a:p>
                  </a:txBody>
                  <a:tcPr/>
                </a:tc>
                <a:tc>
                  <a:txBody>
                    <a:bodyPr/>
                    <a:lstStyle/>
                    <a:p>
                      <a:r>
                        <a:rPr lang="en-NZ"/>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Test Plan</a:t>
            </a:r>
            <a:endParaRPr sz="400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Maybe</a:t>
                      </a:r>
                    </a:p>
                    <a:p>
                      <a:pPr marL="0" lvl="0" indent="0" algn="l">
                        <a:spcBef>
                          <a:spcPts val="0"/>
                        </a:spcBef>
                        <a:spcAft>
                          <a:spcPts val="0"/>
                        </a:spcAft>
                        <a:buNone/>
                      </a:pPr>
                      <a:r>
                        <a:rPr lang="en-US" sz="2400"/>
                        <a:t>Played before = No</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Welcome message displays</a:t>
                      </a:r>
                    </a:p>
                    <a:p>
                      <a:pPr marL="0" lvl="0" indent="0" algn="l">
                        <a:spcBef>
                          <a:spcPts val="0"/>
                        </a:spcBef>
                        <a:spcAft>
                          <a:spcPts val="0"/>
                        </a:spcAft>
                        <a:buNone/>
                      </a:pPr>
                      <a:r>
                        <a:rPr lang="en-US" sz="2400"/>
                        <a:t>Error – please answer yes or no </a:t>
                      </a:r>
                    </a:p>
                    <a:p>
                      <a:pPr marL="0" lvl="0" indent="0" algn="l">
                        <a:spcBef>
                          <a:spcPts val="0"/>
                        </a:spcBef>
                        <a:spcAft>
                          <a:spcPts val="0"/>
                        </a:spcAft>
                        <a:buNone/>
                      </a:pPr>
                      <a:r>
                        <a:rPr lang="en-US" sz="240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Enter amount to play with</a:t>
                      </a:r>
                    </a:p>
                    <a:p>
                      <a:pPr marL="0" lvl="0" indent="0" algn="l">
                        <a:spcBef>
                          <a:spcPts val="0"/>
                        </a:spcBef>
                        <a:spcAft>
                          <a:spcPts val="0"/>
                        </a:spcAft>
                        <a:buNone/>
                      </a:pPr>
                      <a:r>
                        <a:rPr lang="en-US" sz="2400"/>
                        <a:t>xlii</a:t>
                      </a:r>
                    </a:p>
                    <a:p>
                      <a:pPr marL="0" lvl="0" indent="0" algn="l">
                        <a:spcBef>
                          <a:spcPts val="0"/>
                        </a:spcBef>
                        <a:spcAft>
                          <a:spcPts val="0"/>
                        </a:spcAft>
                        <a:buNone/>
                      </a:pPr>
                      <a:r>
                        <a:rPr lang="en-US" sz="2400"/>
                        <a:t>0.5</a:t>
                      </a:r>
                    </a:p>
                    <a:p>
                      <a:pPr marL="0" lvl="0" indent="0" algn="l">
                        <a:spcBef>
                          <a:spcPts val="0"/>
                        </a:spcBef>
                        <a:spcAft>
                          <a:spcPts val="0"/>
                        </a:spcAft>
                        <a:buNone/>
                      </a:pPr>
                      <a:r>
                        <a:rPr lang="en-US" sz="2400"/>
                        <a:t>0</a:t>
                      </a:r>
                    </a:p>
                    <a:p>
                      <a:pPr marL="0" lvl="0" indent="0" algn="l">
                        <a:spcBef>
                          <a:spcPts val="0"/>
                        </a:spcBef>
                        <a:spcAft>
                          <a:spcPts val="0"/>
                        </a:spcAft>
                        <a:buNone/>
                      </a:pPr>
                      <a:r>
                        <a:rPr lang="en-US" sz="2400"/>
                        <a:t>11</a:t>
                      </a:r>
                    </a:p>
                    <a:p>
                      <a:pPr marL="0" lvl="0" indent="0" algn="l">
                        <a:spcBef>
                          <a:spcPts val="0"/>
                        </a:spcBef>
                        <a:spcAft>
                          <a:spcPts val="0"/>
                        </a:spcAft>
                        <a:buNone/>
                      </a:pPr>
                      <a:r>
                        <a:rPr lang="en-US" sz="2400"/>
                        <a:t>1</a:t>
                      </a:r>
                    </a:p>
                  </a:txBody>
                  <a:tcPr marL="121899" marR="121899" marT="121899" marB="121899"/>
                </a:tc>
                <a:tc>
                  <a:txBody>
                    <a:bodyPr/>
                    <a:lstStyle/>
                    <a:p>
                      <a:pPr marL="0" lvl="0" indent="0" algn="l">
                        <a:spcBef>
                          <a:spcPts val="0"/>
                        </a:spcBef>
                        <a:spcAft>
                          <a:spcPts val="0"/>
                        </a:spcAft>
                        <a:buNone/>
                      </a:pPr>
                      <a:endParaRPr lang="en-US" sz="2400"/>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1</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2: Test Plan</a:t>
            </a:r>
            <a:endParaRPr sz="400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Play with $1 until money runs out </a:t>
                      </a:r>
                      <a:endParaRPr lang="en-US"/>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yes </a:t>
                      </a:r>
                    </a:p>
                    <a:p>
                      <a:pPr marL="0" lvl="0" indent="0" algn="l">
                        <a:spcBef>
                          <a:spcPts val="0"/>
                        </a:spcBef>
                        <a:spcAft>
                          <a:spcPts val="0"/>
                        </a:spcAft>
                        <a:buNone/>
                      </a:pPr>
                      <a:r>
                        <a:rPr lang="en-US" sz="2400"/>
                        <a:t>Amount to play with = 10</a:t>
                      </a:r>
                    </a:p>
                  </a:txBody>
                  <a:tcPr marL="121899" marR="121899" marT="121899" marB="121899"/>
                </a:tc>
                <a:tc>
                  <a:txBody>
                    <a:bodyPr/>
                    <a:lstStyle/>
                    <a:p>
                      <a:pPr marL="0" lvl="0" indent="0" algn="l">
                        <a:spcBef>
                          <a:spcPts val="0"/>
                        </a:spcBef>
                        <a:spcAft>
                          <a:spcPts val="0"/>
                        </a:spcAft>
                        <a:buNone/>
                      </a:pPr>
                      <a:r>
                        <a:rPr lang="en-US" sz="2400"/>
                        <a:t>Welcome message displayed</a:t>
                      </a:r>
                    </a:p>
                    <a:p>
                      <a:pPr marL="0" lvl="0" indent="0" algn="l">
                        <a:spcBef>
                          <a:spcPts val="0"/>
                        </a:spcBef>
                        <a:spcAft>
                          <a:spcPts val="0"/>
                        </a:spcAft>
                        <a:buNone/>
                      </a:pPr>
                      <a:r>
                        <a:rPr lang="en-US" sz="240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2</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3: Test Plan</a:t>
            </a:r>
            <a:endParaRPr sz="400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Pay until balance is $3.00 /$2.50, then 'X' to quit</a:t>
                      </a:r>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r>
                        <a:rPr lang="en-US" sz="2400"/>
                        <a:t>(lose $1 for donkeys, lose $0.50 for horse or zebra, gain $4 for Unicorn)</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3</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a:t>
                      </a:r>
                    </a:p>
                  </a:txBody>
                  <a:tcPr/>
                </a:tc>
                <a:tc>
                  <a:txBody>
                    <a:bodyPr/>
                    <a:lstStyle/>
                    <a:p>
                      <a:r>
                        <a:rPr lang="en-NZ"/>
                        <a:t>I have thoroughly tested my outcome to ensure that the functionality implication has been addressed (</a:t>
                      </a:r>
                      <a:r>
                        <a:rPr lang="en-NZ" err="1"/>
                        <a:t>i.e</a:t>
                      </a:r>
                      <a:r>
                        <a:rPr lang="en-NZ"/>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a:t>Usability</a:t>
                      </a:r>
                    </a:p>
                  </a:txBody>
                  <a:tcPr/>
                </a:tc>
                <a:tc>
                  <a:txBody>
                    <a:bodyPr/>
                    <a:lstStyle/>
                    <a:p>
                      <a:r>
                        <a:rPr lang="en-NZ"/>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a:t>Aesthetics</a:t>
                      </a:r>
                      <a:endParaRPr lang="en-US"/>
                    </a:p>
                  </a:txBody>
                  <a:tcPr/>
                </a:tc>
                <a:tc>
                  <a:txBody>
                    <a:bodyPr/>
                    <a:lstStyle/>
                    <a:p>
                      <a:r>
                        <a:rPr lang="en-NZ"/>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err="1"/>
                    </a:p>
                  </a:txBody>
                  <a:tcPr/>
                </a:tc>
                <a:extLst>
                  <a:ext uri="{0D108BD9-81ED-4DB2-BD59-A6C34878D82A}">
                    <a16:rowId xmlns:a16="http://schemas.microsoft.com/office/drawing/2014/main" val="1686164491"/>
                  </a:ext>
                </a:extLst>
              </a:tr>
              <a:tr h="381000">
                <a:tc>
                  <a:txBody>
                    <a:bodyPr/>
                    <a:lstStyle/>
                    <a:p>
                      <a:r>
                        <a:rPr lang="en-NZ"/>
                        <a:t>Social</a:t>
                      </a:r>
                    </a:p>
                  </a:txBody>
                  <a:tcPr/>
                </a:tc>
                <a:tc>
                  <a:txBody>
                    <a:bodyPr/>
                    <a:lstStyle/>
                    <a:p>
                      <a:r>
                        <a:rPr lang="en-NZ"/>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a:t>Future Proofing</a:t>
                      </a:r>
                    </a:p>
                  </a:txBody>
                  <a:tcPr/>
                </a:tc>
                <a:tc>
                  <a:txBody>
                    <a:bodyPr/>
                    <a:lstStyle/>
                    <a:p>
                      <a:pPr lvl="0">
                        <a:buNone/>
                      </a:pPr>
                      <a:r>
                        <a:rPr lang="en-NZ"/>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 OneDrive directory</a:t>
            </a:r>
            <a:endParaRPr lang="en-GB">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Calibri"/>
              </a:rPr>
              <a:t>While developing this program, I planned, tested and trialled each individual component and then tested it together as a whole game </a:t>
            </a:r>
          </a:p>
          <a:p>
            <a:endParaRPr lang="en-GB">
              <a:cs typeface="Calibri"/>
            </a:endParaRPr>
          </a:p>
          <a:p>
            <a:pPr marL="285750" indent="-285750">
              <a:buFont typeface="Arial"/>
              <a:buChar char="•"/>
            </a:pPr>
            <a:r>
              <a:rPr lang="en-GB">
                <a:cs typeface="Calibri"/>
              </a:rPr>
              <a:t>By decomposing the problem, I could efficiently plan my program and focus on creating and testing small chunks of code. I thoroughly tested the code during and after construction.</a:t>
            </a:r>
          </a:p>
          <a:p>
            <a:endParaRPr lang="en-GB">
              <a:cs typeface="Calibri"/>
            </a:endParaRPr>
          </a:p>
          <a:p>
            <a:pPr marL="285750" indent="-285750">
              <a:buFont typeface="Arial"/>
              <a:buChar char="•"/>
            </a:pPr>
            <a:r>
              <a:rPr lang="en-GB">
                <a:cs typeface="Calibri"/>
              </a:rPr>
              <a:t>By testing, I was able to see the flaws in my program, and fix them before adding to the full program</a:t>
            </a:r>
          </a:p>
          <a:p>
            <a:endParaRPr lang="en-GB">
              <a:cs typeface="Calibri"/>
            </a:endParaRPr>
          </a:p>
          <a:p>
            <a:pPr marL="285750" indent="-285750">
              <a:buFont typeface="Arial"/>
              <a:buChar char="•"/>
            </a:pPr>
            <a:r>
              <a:rPr lang="en-GB">
                <a:cs typeface="Calibri"/>
              </a:rPr>
              <a:t>Having volunteers use my program enabled me to improve its functionality and receive ideas about how I could make it better. This raised the reliability and quality of the final outcome.</a:t>
            </a:r>
          </a:p>
          <a:p>
            <a:endParaRPr lang="en-GB">
              <a:cs typeface="Calibri"/>
            </a:endParaRPr>
          </a:p>
          <a:p>
            <a:pPr marL="285750" indent="-285750">
              <a:buFont typeface="Arial"/>
              <a:buChar char="•"/>
            </a:pPr>
            <a:r>
              <a:rPr lang="en-GB">
                <a:cs typeface="Calibri"/>
              </a:rPr>
              <a:t>User feedback enabled me to see the program from a non-programmer's point of view. The information from the planning, testing, and trialling and user feedback, enabled me to produce a high-quality outcome.</a:t>
            </a:r>
          </a:p>
          <a:p>
            <a:endParaRPr lang="en-GB">
              <a:cs typeface="Calibri"/>
            </a:endParaRPr>
          </a:p>
          <a:p>
            <a:pPr marL="285750" indent="-285750">
              <a:buFont typeface="Arial"/>
              <a:buChar char="•"/>
            </a:pPr>
            <a:r>
              <a:rPr lang="en-GB">
                <a:cs typeface="Calibri"/>
              </a:rPr>
              <a:t>I made sure my code met all Pep8 standards by checking it through here </a:t>
            </a:r>
            <a:r>
              <a:rPr lang="en-GB">
                <a:ea typeface="+mn-lt"/>
                <a:cs typeface="+mn-lt"/>
                <a:hlinkClick r:id="rId3"/>
              </a:rPr>
              <a:t>pep8online</a:t>
            </a:r>
            <a:endParaRPr lang="en-GB">
              <a:ea typeface="+mn-lt"/>
              <a:cs typeface="+mn-lt"/>
            </a:endParaRPr>
          </a:p>
          <a:p>
            <a:r>
              <a:rPr lang="en-GB">
                <a:ea typeface="+mn-lt"/>
                <a:cs typeface="+mn-lt"/>
              </a:rPr>
              <a:t>(see the next slide)</a:t>
            </a:r>
          </a:p>
          <a:p>
            <a:endParaRPr lang="en-GB">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869935">
                <a:tc>
                  <a:txBody>
                    <a:bodyPr/>
                    <a:lstStyle/>
                    <a:p>
                      <a:r>
                        <a:rPr lang="en-NZ"/>
                        <a:t>Social</a:t>
                      </a:r>
                    </a:p>
                  </a:txBody>
                  <a:tcPr/>
                </a:tc>
                <a:tc>
                  <a:txBody>
                    <a:bodyPr/>
                    <a:lstStyle/>
                    <a:p>
                      <a:r>
                        <a:rPr lang="en-NZ"/>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a:t>Future Proofing</a:t>
                      </a:r>
                    </a:p>
                  </a:txBody>
                  <a:tcPr/>
                </a:tc>
                <a:tc>
                  <a:txBody>
                    <a:bodyPr/>
                    <a:lstStyle/>
                    <a:p>
                      <a:r>
                        <a:rPr lang="en-NZ"/>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C4D12EBA-1761-5A9C-FBA4-482A1C0B8694}"/>
              </a:ext>
            </a:extLst>
          </p:cNvPr>
          <p:cNvSpPr txBox="1"/>
          <p:nvPr/>
        </p:nvSpPr>
        <p:spPr>
          <a:xfrm>
            <a:off x="3139440" y="2743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5" descr="Graphical user interface, text, application, chat or text message&#10;&#10;Description automatically generated">
            <a:extLst>
              <a:ext uri="{FF2B5EF4-FFF2-40B4-BE49-F238E27FC236}">
                <a16:creationId xmlns:a16="http://schemas.microsoft.com/office/drawing/2014/main" id="{F2F882F1-599C-0034-1464-7A564C0077FA}"/>
              </a:ext>
            </a:extLst>
          </p:cNvPr>
          <p:cNvPicPr>
            <a:picLocks noChangeAspect="1"/>
          </p:cNvPicPr>
          <p:nvPr/>
        </p:nvPicPr>
        <p:blipFill>
          <a:blip r:embed="rId3"/>
          <a:stretch>
            <a:fillRect/>
          </a:stretch>
        </p:blipFill>
        <p:spPr>
          <a:xfrm>
            <a:off x="6410960" y="1373082"/>
            <a:ext cx="2875280" cy="2984075"/>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B25511D-50ED-F38E-0FC5-F9BA20706742}"/>
              </a:ext>
            </a:extLst>
          </p:cNvPr>
          <p:cNvSpPr txBox="1"/>
          <p:nvPr/>
        </p:nvSpPr>
        <p:spPr>
          <a:xfrm>
            <a:off x="2905760" y="15036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Plan</a:t>
            </a:r>
            <a:endParaRPr sz="400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6" name="Picture 8" descr="Text&#10;&#10;Description automatically generated">
            <a:extLst>
              <a:ext uri="{FF2B5EF4-FFF2-40B4-BE49-F238E27FC236}">
                <a16:creationId xmlns:a16="http://schemas.microsoft.com/office/drawing/2014/main" id="{94B3899E-4040-3CC9-87FC-81E3B95B649C}"/>
              </a:ext>
            </a:extLst>
          </p:cNvPr>
          <p:cNvPicPr>
            <a:picLocks noChangeAspect="1"/>
          </p:cNvPicPr>
          <p:nvPr/>
        </p:nvPicPr>
        <p:blipFill>
          <a:blip r:embed="rId3"/>
          <a:stretch>
            <a:fillRect/>
          </a:stretch>
        </p:blipFill>
        <p:spPr>
          <a:xfrm>
            <a:off x="8087360" y="1026275"/>
            <a:ext cx="3992880" cy="4774970"/>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Results</a:t>
            </a:r>
            <a:endParaRPr sz="400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25880" y="5026702"/>
            <a:ext cx="35885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Development</a:t>
            </a:r>
            <a:endParaRPr sz="4000" dirty="0"/>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a:t>Trial 1</a:t>
                      </a:r>
                    </a:p>
                    <a:p>
                      <a:pPr marL="0" lvl="0" indent="0" algn="l">
                        <a:spcBef>
                          <a:spcPts val="0"/>
                        </a:spcBef>
                        <a:spcAft>
                          <a:spcPts val="0"/>
                        </a:spcAft>
                        <a:buNone/>
                      </a:pPr>
                      <a:r>
                        <a:rPr lang="en-US" sz="2400"/>
                        <a:t>01_yes_no_v1</a:t>
                      </a:r>
                    </a:p>
                  </a:txBody>
                  <a:tcPr marL="121900" marR="121900" marT="121900" marB="121900"/>
                </a:tc>
                <a:tc>
                  <a:txBody>
                    <a:bodyPr/>
                    <a:lstStyle/>
                    <a:p>
                      <a:pPr marL="0" lvl="0" indent="0" algn="l" rtl="0">
                        <a:spcBef>
                          <a:spcPts val="0"/>
                        </a:spcBef>
                        <a:spcAft>
                          <a:spcPts val="0"/>
                        </a:spcAft>
                        <a:buNone/>
                      </a:pPr>
                      <a:r>
                        <a:rPr lang="en-US" sz="2400"/>
                        <a:t>The program works, but requires user to type lower caser. It won't accept "y" or "n"</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a:t>Trial 2</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01_yes_no_v2</a:t>
                      </a:r>
                      <a:endParaRPr lang="en-US"/>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Added options for "y" or "n"</a:t>
                      </a:r>
                    </a:p>
                    <a:p>
                      <a:pPr marL="0" lvl="0" indent="0" algn="l">
                        <a:spcBef>
                          <a:spcPts val="0"/>
                        </a:spcBef>
                        <a:spcAft>
                          <a:spcPts val="0"/>
                        </a:spcAft>
                        <a:buNone/>
                      </a:pPr>
                      <a:r>
                        <a:rPr lang="en-US" sz="2400" b="0" i="0" u="none" strike="noStrike" noProof="0">
                          <a:latin typeface="Calibri"/>
                        </a:rPr>
                        <a:t>Prints result of valid input, prevents invalid input</a:t>
                      </a:r>
                    </a:p>
                    <a:p>
                      <a:pPr marL="0" lvl="0" indent="0" algn="l">
                        <a:spcBef>
                          <a:spcPts val="0"/>
                        </a:spcBef>
                        <a:spcAft>
                          <a:spcPts val="0"/>
                        </a:spcAft>
                        <a:buNone/>
                      </a:pPr>
                      <a:r>
                        <a:rPr lang="en-US" sz="2400" b="0" i="0" u="none" strike="noStrike" noProof="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a:t>Trial 3</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01_yes_no_v3</a:t>
                      </a:r>
                      <a:endParaRPr lang="en-US"/>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Puts code into a loop to make testing easier</a:t>
                      </a:r>
                      <a:endParaRPr sz="24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a:t>Trial 4</a:t>
                      </a:r>
                    </a:p>
                    <a:p>
                      <a:pPr marL="0" lvl="0" indent="0" algn="l">
                        <a:spcBef>
                          <a:spcPts val="0"/>
                        </a:spcBef>
                        <a:spcAft>
                          <a:spcPts val="0"/>
                        </a:spcAft>
                        <a:buNone/>
                      </a:pPr>
                      <a:r>
                        <a:rPr lang="en-US" sz="2400" b="0" i="0" u="none" strike="noStrike" noProof="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The code from trial 3 made into a function, making it easy to reuse for other yes/no questions I might require in the program. I will use this function for my final project.</a:t>
                      </a:r>
                      <a:endParaRPr sz="24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3866</TotalTime>
  <Words>2813</Words>
  <Application>Microsoft Office PowerPoint</Application>
  <PresentationFormat>Widescreen</PresentationFormat>
  <Paragraphs>404</Paragraphs>
  <Slides>39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Māori Quiz Documentation</vt:lpstr>
      <vt:lpstr>Maori Quiz</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Development</vt:lpstr>
      <vt:lpstr>Instructions - Test Plan</vt:lpstr>
      <vt:lpstr>Instructions (with yes/no checker)</vt:lpstr>
      <vt:lpstr>Component 2 – Ask questions/ Check answer</vt:lpstr>
      <vt:lpstr>Questions - Test Plan</vt:lpstr>
      <vt:lpstr>Trialling </vt:lpstr>
      <vt:lpstr>Selecting the best version for Questions/Answers</vt:lpstr>
      <vt:lpstr>Questions/ Answers Testing</vt:lpstr>
      <vt:lpstr>Questions/ Answers Testing 2</vt:lpstr>
      <vt:lpstr>Questions &amp; Answers: Development</vt:lpstr>
      <vt:lpstr>Component 3 – Calculate Score</vt:lpstr>
      <vt:lpstr>Score - Test Plan</vt:lpstr>
      <vt:lpstr>Score - Testing</vt:lpstr>
      <vt:lpstr>Component 4 – Game Mechanics/ Looping </vt:lpstr>
      <vt:lpstr>Rounds - Test Plan</vt:lpstr>
      <vt:lpstr>Trialling </vt:lpstr>
      <vt:lpstr>Selecting the best version for Rounds</vt:lpstr>
      <vt:lpstr>Rounds - Testing</vt:lpstr>
      <vt:lpstr>Component 5 –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120</cp:revision>
  <dcterms:created xsi:type="dcterms:W3CDTF">2020-03-13T23:52:53Z</dcterms:created>
  <dcterms:modified xsi:type="dcterms:W3CDTF">2022-05-18T01:53:11Z</dcterms:modified>
</cp:coreProperties>
</file>