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74" r:id="rId10"/>
    <p:sldId id="264" r:id="rId11"/>
    <p:sldId id="265" r:id="rId12"/>
    <p:sldId id="283" r:id="rId13"/>
    <p:sldId id="273" r:id="rId14"/>
    <p:sldId id="279" r:id="rId15"/>
    <p:sldId id="281" r:id="rId16"/>
    <p:sldId id="282" r:id="rId17"/>
    <p:sldId id="268" r:id="rId18"/>
    <p:sldId id="275" r:id="rId19"/>
    <p:sldId id="269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37"/>
  </p:normalViewPr>
  <p:slideViewPr>
    <p:cSldViewPr snapToGrid="0" snapToObjects="1">
      <p:cViewPr varScale="1">
        <p:scale>
          <a:sx n="85" d="100"/>
          <a:sy n="85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5875E-3BFD-8B44-B771-BFA9FFF03876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6A6C9-F8DC-AF4E-BA8F-B9DD2BB4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3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6A6C9-F8DC-AF4E-BA8F-B9DD2BB43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15D1-3929-5848-98A6-B3EFC9364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1E81-687E-6944-8CFA-DBE4D2293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EE9A-071C-5743-A47D-4E2681DD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7912-1A32-654F-B0DE-873E9D5B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5D03-9E4F-7641-ACB5-B5B4F027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54FB-0D8F-674C-9FFC-9E553039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5D8F0-FD24-2647-BA24-A7881DF3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1955-AB83-8042-87ED-F2A57DD0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88D3-3872-B64E-9B3D-E4137310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566D-0021-D946-AB57-9A3132C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AA287-57B9-3549-8996-57056C269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B394B-81FD-BF49-B369-64C68EFBC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B81E-9AC5-B240-AB60-DAB9D62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C768-3539-0643-A840-38B7EB18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AA79-D2FC-C14A-8D17-D1AADB52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FB48-F327-694E-9DDA-0547E877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10E-E3DA-4A49-B16A-F852328D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D2A0-C724-DE49-8B7A-8A258AC4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E586-91D7-284A-9704-70778575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2D8F-8714-8C43-A006-3ADD46F1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9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E319-72D6-0747-9858-26478FA0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4A86-4A32-2F45-940C-73CA67BAD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6F18-7C03-6240-B9EB-F37E39F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96CA-4828-3243-8DF4-CA1D05C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BA6C9-1E31-B64F-A403-454BBEB6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8B68-882C-4F44-A052-01C31A25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D8D3-6208-8F4F-A330-D0715DFD6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5E6B5-58B8-1F4A-858C-0ED803BC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E95BE-60D0-574C-AE0E-A39693F7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AC48A-95D4-CC45-A496-67DDD4BD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3C5E-3E41-0349-9306-83AC9CEA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6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3B3E-C733-374A-951B-2F671095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E844-732D-3F4A-BFBE-9F13BA689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2110-C4BF-5D44-A268-D79D0CED5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BEC68-A823-8642-9048-982566E4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210BB-F664-E441-BE27-DF434B31F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0A321-06D3-7F4D-A27B-489198CF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23389-C86B-6E44-BC8D-3A1B5B15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36CBE-99AC-944C-B16B-7B90E2CC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380D-8F87-B14E-99EF-14B357E0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1A263-7BE1-3E47-A850-94F621E9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81CF-AD83-A741-990E-62CDFDC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B19F0-AF61-4940-A7AD-AF81F3C9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47894-2892-0148-8F1C-6A4772BC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9110E-CD95-FB4A-B69C-CD93FEC9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3BF2B-03F4-B246-9FB6-D4F38046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65C0-7A5C-6D4D-A870-AE3FFF02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C42F-A657-D243-9D80-20BC6719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8F8E-4158-7B44-AA94-AF382475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0369-577C-134B-83BD-BF43F083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D9408-AAFE-1A4A-8E0D-A042A6C6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19B66-EB69-A842-8B22-59E2EAB4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2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72AF-47EC-B549-B83B-4C21D86B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A8DB2-E4A5-584C-B8CD-E60FF370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04662-0757-6241-BD4A-4FCB71FED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C26C5-FCE5-2F48-B393-1C1BFD93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AD860-FC8C-F44D-8BAB-AF009E50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E77F-BD50-224B-A721-23FFE608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9486C-6ED8-6A4D-856B-AF71C72F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85EE-BA2B-3543-B8D2-BD8A4510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5CB4-2EB9-614C-9979-1E8A1F7DC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D02-370F-FD46-9CED-97D4E787D7A7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10E5-8A44-FB42-B4C9-0310F87EF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D757-1A36-A145-BA74-4BD8177B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C293-906B-3742-AA35-8E643BFE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two-sum/descrip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word-pattern/descrip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group-anagrams/descrip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fraction-to-recurring-decimal/description/" TargetMode="External"/><Relationship Id="rId2" Type="http://schemas.openxmlformats.org/officeDocument/2006/relationships/hyperlink" Target="https://leetcode-cn.com/problems/isomorphic-strings/descrip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BC9A-6029-9A47-8560-5F85E538B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哈希表</a:t>
            </a:r>
            <a:r>
              <a:rPr lang="en-US" altLang="ja-JP" dirty="0" err="1">
                <a:latin typeface="Songti SC" panose="02010600040101010101" pitchFamily="2" charset="-122"/>
                <a:ea typeface="Songti SC" panose="02010600040101010101" pitchFamily="2" charset="-122"/>
              </a:rPr>
              <a:t>hashmap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6A5A3-A075-074D-B24B-4E2DB4219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无隅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13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26A1-467E-AC47-916A-7F7D51F3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冲突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DE57-AE97-E948-B423-B7F0AAE6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无论使用什么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hash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Hans" dirty="0">
                <a:latin typeface="Songti SC" panose="02010600040101010101" pitchFamily="2" charset="-122"/>
                <a:ea typeface="Songti SC" panose="02010600040101010101" pitchFamily="2" charset="-122"/>
              </a:rPr>
              <a:t>function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都需要考虑冲突问题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为啥会有冲突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（</a:t>
            </a:r>
            <a:r>
              <a:rPr lang="en-US" altLang="zh-Hans" dirty="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有一些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key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会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map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到相同的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index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上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（</a:t>
            </a:r>
            <a:r>
              <a:rPr lang="en-US" altLang="zh-Hans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无限空间往有限空间映射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93135-CEC0-774E-9088-91E5841E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75" y="3169191"/>
            <a:ext cx="4723254" cy="33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0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AAD4-51A3-7F4E-86F5-B5B94D0B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如何解决冲突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3F7E-E782-A848-B5DE-FE476F05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Change index</a:t>
            </a:r>
          </a:p>
          <a:p>
            <a:pPr marL="0" indent="0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Open hashing</a:t>
            </a:r>
          </a:p>
          <a:p>
            <a:pPr marL="0" indent="0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Closed hashing</a:t>
            </a:r>
          </a:p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扩容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装填因子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Load factor: size/capacity</a:t>
            </a:r>
          </a:p>
          <a:p>
            <a:pPr marL="0" indent="0">
              <a:buNone/>
            </a:pP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Java: LF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Hans" dirty="0">
                <a:latin typeface="Songti SC" panose="02010600040101010101" pitchFamily="2" charset="-122"/>
                <a:ea typeface="Songti SC" panose="02010600040101010101" pitchFamily="2" charset="-122"/>
              </a:rPr>
              <a:t>&gt; 0.75, resize()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19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E0F-53C5-044B-9784-39E9C454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11" y="22239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Open hashing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Hans" dirty="0">
                <a:latin typeface="Songti SC" panose="02010600040101010101" pitchFamily="2" charset="-122"/>
                <a:ea typeface="Songti SC" panose="02010600040101010101" pitchFamily="2" charset="-122"/>
              </a:rPr>
              <a:t>VS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Closed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9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1C37-6A4B-D64E-BF71-C8E8223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扩容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重哈希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rehashing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4456-0924-EA47-ADF9-0F9C5105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哈希表容量的大小在一开始是不确定的。如果哈希表存储的元素太多，我们应该将哈希表容量扩大一倍，并将所有的哈希值重新安排。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9CFB06-100F-774E-9BB0-D6ED615D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26" y="3187700"/>
            <a:ext cx="9626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7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58E44A-C1BD-9D4D-8080-3B850088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5" y="271463"/>
            <a:ext cx="8429840" cy="60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7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9F65-E581-C940-9A8D-551BF64D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Two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DDFE-0CAA-1E4F-9C83-4C726BC3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给定一个整数数组和一个目标值，找出数组中和为目标值的两个数。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你可以假设每个输入只对应一种答案，且同样的元素不能被重复利用。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示例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endParaRPr lang="ja-JP" altLang="en-US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给定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nums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= [2, 7, 11, 15], target = 9 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因为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nums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[0] +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nums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[1] = 2 + 7 = 9 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所以返回 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[0, 1] </a:t>
            </a:r>
          </a:p>
          <a:p>
            <a:pPr marL="0" indent="0">
              <a:buNone/>
            </a:pPr>
            <a:endParaRPr lang="en-US" dirty="0">
              <a:latin typeface="Songti SC" panose="02010600040101010101" pitchFamily="2" charset="-122"/>
              <a:ea typeface="Songti SC" panose="02010600040101010101" pitchFamily="2" charset="-122"/>
              <a:hlinkClick r:id="rId2"/>
            </a:endParaRPr>
          </a:p>
          <a:p>
            <a:pPr marL="0" indent="0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  <a:hlinkClick r:id="rId2"/>
              </a:rPr>
              <a:t>https://leetcode-cn.com/problems/two-sum/description/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1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F4192-A455-C64B-B118-6B73A302F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5" y="385763"/>
            <a:ext cx="9018745" cy="3493294"/>
          </a:xfrm>
        </p:spPr>
      </p:pic>
    </p:spTree>
    <p:extLst>
      <p:ext uri="{BB962C8B-B14F-4D97-AF65-F5344CB8AC3E}">
        <p14:creationId xmlns:p14="http://schemas.microsoft.com/office/powerpoint/2010/main" val="190940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EA63-E9FA-724F-B454-DA24AFC2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881"/>
            <a:ext cx="10515600" cy="941180"/>
          </a:xfrm>
        </p:spPr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单词模式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8944-FBDA-8B48-A558-FEA9FEC1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1061"/>
            <a:ext cx="10794167" cy="54146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给定一种 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pattern(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模式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) 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和一个字符串 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str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 ，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判断 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str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 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是否遵循相同的模式。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这里的遵循指完全匹配，例如， 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pattern 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里的每个字母和字符串 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str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 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中的每个非空单词之间存在着双向连接的对应模式。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示例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1: </a:t>
            </a:r>
            <a:r>
              <a:rPr lang="ja-JP" altLang="en-US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输入</a:t>
            </a:r>
            <a:r>
              <a:rPr lang="en-US" altLang="ja-JP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pattern = "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abba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",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str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= "dog cat cat dog" </a:t>
            </a:r>
            <a:r>
              <a:rPr lang="ja-JP" altLang="en-US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输出</a:t>
            </a:r>
            <a:r>
              <a:rPr lang="en-US" altLang="ja-JP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true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示例 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2: </a:t>
            </a:r>
            <a:r>
              <a:rPr lang="ja-JP" altLang="en-US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输入</a:t>
            </a:r>
            <a:r>
              <a:rPr lang="en-US" altLang="ja-JP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pattern = "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abba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",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str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= "dog cat cat fish" </a:t>
            </a:r>
            <a:r>
              <a:rPr lang="ja-JP" altLang="en-US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输出</a:t>
            </a:r>
            <a:r>
              <a:rPr lang="en-US" altLang="ja-JP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false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示例 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3: </a:t>
            </a:r>
            <a:r>
              <a:rPr lang="ja-JP" altLang="en-US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输入</a:t>
            </a:r>
            <a:r>
              <a:rPr lang="en-US" altLang="ja-JP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pattern = "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aaaa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",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str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= "dog cat cat dog" </a:t>
            </a:r>
            <a:r>
              <a:rPr lang="ja-JP" altLang="en-US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输出</a:t>
            </a:r>
            <a:r>
              <a:rPr lang="en-US" altLang="ja-JP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false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示例 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4: </a:t>
            </a:r>
            <a:r>
              <a:rPr lang="ja-JP" altLang="en-US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输入</a:t>
            </a:r>
            <a:r>
              <a:rPr lang="en-US" altLang="ja-JP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pattern = "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abba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",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str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= "dog dog dog dog" </a:t>
            </a:r>
            <a:r>
              <a:rPr lang="ja-JP" altLang="en-US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输出</a:t>
            </a:r>
            <a:r>
              <a:rPr lang="en-US" altLang="ja-JP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false</a:t>
            </a:r>
          </a:p>
          <a:p>
            <a:pPr marL="0" indent="0">
              <a:buNone/>
            </a:pP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说明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b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你可以假设 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pattern 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只包含小写字母， 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str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 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包含了由单个空格分隔的小写字母。   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  <a:hlinkClick r:id="rId2"/>
              </a:rPr>
              <a:t>https://leetcode-cn.com/problems/word-pattern/description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5978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FF0DE-CB06-9442-A47D-01511272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0" y="202679"/>
            <a:ext cx="8545205" cy="59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2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5045-72BB-734C-B4B7-AAD99B4B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字母异位词分组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3DEB-2D1C-8A48-90C5-A31D1574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给定一个字符串数组，将字母异位词组合在一起。字母异位词指字母相同，但排列不同的字符串。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示例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endParaRPr lang="ja-JP" altLang="en-US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输入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["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eat", "tea", "tan", "ate", "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nat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", "bat"], 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输出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[ ["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ate","eat","tea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"], ["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nat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","tan"], ["bat"] ]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说明：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所有输入均为小写字母。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不考虑答案输出的顺序。</a:t>
            </a:r>
          </a:p>
          <a:p>
            <a:pPr marL="0" indent="0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  <a:hlinkClick r:id="rId2"/>
              </a:rPr>
              <a:t>https://leetcode-cn.com/problems/group-anagrams/description/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1564-63BE-0C42-8A8A-44DB6BA9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什么是哈希表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8827-5017-0F49-803C-B8CF9EDA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设计精妙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用途广泛的数据结构之一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拥有键值对元素的无序集合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键的值是唯一的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键对应的值可以通过键来获取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更新或移除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无论这个哈希表有多大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这些操作基本上通过常量时间的键比较就可完成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896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9DB278-C31C-9C45-8DE7-5BC493EC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6" y="217045"/>
            <a:ext cx="8754366" cy="64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8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85D-4D3C-2741-836D-2C465279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作业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32CD-C319-2743-9ACC-85ABEF09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9039" cy="4351338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同构字符串 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  <a:hlinkClick r:id="rId2"/>
              </a:rPr>
              <a:t>https://leetcode-cn.com/problems/isomorphic-strings/description/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分数到小数 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  <a:hlinkClick r:id="rId3"/>
              </a:rPr>
              <a:t>https://leetcode-cn.com/problems/fraction-to-recurring-decimal/description/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1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F4E0-0431-A44D-A729-277F9D64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java,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javascript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python,go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中的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HashMap</a:t>
            </a: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C669-4051-3A45-BEAA-59D83747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Java: Map&lt;A,B&gt;</a:t>
            </a:r>
          </a:p>
          <a:p>
            <a:pPr marL="0" indent="0" fontAlgn="base">
              <a:buNone/>
            </a:pPr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Map&lt;String, Integer&gt;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hm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= new HashMap&lt;&gt;();</a:t>
            </a:r>
          </a:p>
          <a:p>
            <a:pPr fontAlgn="base"/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javascript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: Object</a:t>
            </a:r>
          </a:p>
          <a:p>
            <a:pPr marL="0" indent="0" fontAlgn="base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var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hm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= {};</a:t>
            </a:r>
          </a:p>
          <a:p>
            <a:pPr fontAlgn="base"/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python: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dict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 fontAlgn="base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hm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=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dict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() or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hm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= {}</a:t>
            </a:r>
          </a:p>
          <a:p>
            <a:pPr fontAlgn="base"/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go: map</a:t>
            </a:r>
          </a:p>
          <a:p>
            <a:pPr marL="0" indent="0" fontAlgn="base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hm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:= make(map[string]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int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) </a:t>
            </a:r>
          </a:p>
          <a:p>
            <a:pPr marL="0" indent="0" fontAlgn="base"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8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EC1E-2825-FD46-B25C-FF2589B4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基础操作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9198-5104-574F-A4E3-64B89340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Insert - O(1)</a:t>
            </a:r>
          </a:p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Delete - O(1)</a:t>
            </a:r>
          </a:p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Find - O(1)</a:t>
            </a:r>
          </a:p>
          <a:p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8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02EF04-FBFA-4F4C-89B6-B270B3DEB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941343"/>
              </p:ext>
            </p:extLst>
          </p:nvPr>
        </p:nvGraphicFramePr>
        <p:xfrm>
          <a:off x="1014334" y="1808671"/>
          <a:ext cx="9144000" cy="369570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87741227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654156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Return Type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Method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7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Value   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put(key, value)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776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Value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get(key)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59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Value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remove(key)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010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 err="1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boolean</a:t>
                      </a:r>
                      <a:endParaRPr lang="en-US" b="0" i="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 err="1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containsKey</a:t>
                      </a:r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(key)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9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 err="1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boolean</a:t>
                      </a:r>
                      <a:endParaRPr lang="en-US" b="0" i="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 err="1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containsValue</a:t>
                      </a:r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(value)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0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Set&lt;</a:t>
                      </a:r>
                      <a:r>
                        <a:rPr lang="en-US" b="0" i="0" dirty="0" err="1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Map.Entry</a:t>
                      </a:r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&lt;Key, Value&gt;&gt;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entrySet()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39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Set&lt;Key&gt;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keySet()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880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Collection&lt;Value&gt;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values()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01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...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size(); </a:t>
                      </a:r>
                      <a:r>
                        <a:rPr lang="en-US" b="0" i="0" dirty="0" err="1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isEmpty</a:t>
                      </a:r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(); </a:t>
                      </a:r>
                      <a:r>
                        <a:rPr lang="en-US" b="0" i="0" dirty="0" err="1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putAll</a:t>
                      </a:r>
                      <a:r>
                        <a:rPr lang="en-US" b="0" i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(Map&lt;&gt;);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0710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A89B7BC0-B8A1-0D4F-A818-825E9633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7794625"/>
            <a:ext cx="2257425" cy="457200"/>
          </a:xfrm>
          <a:prstGeom prst="rect">
            <a:avLst/>
          </a:prstGeom>
          <a:solidFill>
            <a:srgbClr val="DCED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Copyright © 直通硅谷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http://www.zhitongguigu.com/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F7BBA8-51F2-EA49-8BE1-2ADFAE4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基础操作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9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16C2-C054-7D4D-8993-5F26C7BE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遍历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HashMap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5A5AA-41ED-8A47-860F-51A1DF0F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64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0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752D-A753-1543-A249-AB20E22B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Hash Function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哈希函数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D5FF-11AB-D145-8416-E6C5180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哈希函数是用来将一个字符串（或任何其他类型）转化为小于哈希表大小且大于等于零的整数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fontAlgn="base"/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一个好的哈希函数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</a:p>
          <a:p>
            <a:pPr marL="514350" indent="-514350" fontAlgn="base">
              <a:buAutoNum type="arabicParenBoth"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可以尽可能少地产生冲突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514350" indent="-514350" fontAlgn="base">
              <a:buAutoNum type="arabicParenBoth"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算得快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3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339C-1F43-B042-93D5-18E7CF57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80" y="416549"/>
            <a:ext cx="10515600" cy="5504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一种广泛使用的哈希函数算法是使用数值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33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假设任何字符串都是基于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33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的一个大整数，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比如：</a:t>
            </a:r>
          </a:p>
          <a:p>
            <a:pPr marL="0" indent="0">
              <a:buNone/>
            </a:pP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hashcode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("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abcd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") = (ascii(a) * 33 ^ 3 + ascii(b) * 33 ^ 2 + ascii(c) *33 + ascii(d)) % HASH_SIZE </a:t>
            </a:r>
          </a:p>
          <a:p>
            <a:pPr marL="0" indent="0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                              = (97* 33 ^ 3 + 98 * 33 ^ 2 + 99 * 33 +100) % HASH_SIZE</a:t>
            </a:r>
          </a:p>
          <a:p>
            <a:pPr marL="0" indent="0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                              = 3595978 % HASH_SIZE</a:t>
            </a:r>
          </a:p>
          <a:p>
            <a:pPr marL="0" indent="0">
              <a:buNone/>
            </a:pP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其中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HASH_SIZE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表示哈希表的大小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(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可以假设一个哈希表就是一个索引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0 ~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HASH_SIZE-1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的数组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)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给出一个字符串作为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key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和一个哈希表的大小，返回这个字符串的哈希值。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1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E3A5D4-DE85-6D4B-9454-33BE6B00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54" y="1484025"/>
            <a:ext cx="9021232" cy="25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2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659</Words>
  <Application>Microsoft Macintosh PowerPoint</Application>
  <PresentationFormat>Widescreen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inherit</vt:lpstr>
      <vt:lpstr>Songti SC</vt:lpstr>
      <vt:lpstr>Arial</vt:lpstr>
      <vt:lpstr>Calibri</vt:lpstr>
      <vt:lpstr>Calibri Light</vt:lpstr>
      <vt:lpstr>Office Theme</vt:lpstr>
      <vt:lpstr>哈希表hashmap</vt:lpstr>
      <vt:lpstr>什么是哈希表</vt:lpstr>
      <vt:lpstr>java, javascript, python,go中的HashMap </vt:lpstr>
      <vt:lpstr>基础操作</vt:lpstr>
      <vt:lpstr>基础操作</vt:lpstr>
      <vt:lpstr>遍历HashMap</vt:lpstr>
      <vt:lpstr>Hash Function哈希函数</vt:lpstr>
      <vt:lpstr>PowerPoint Presentation</vt:lpstr>
      <vt:lpstr>PowerPoint Presentation</vt:lpstr>
      <vt:lpstr>冲突</vt:lpstr>
      <vt:lpstr>如何解决冲突</vt:lpstr>
      <vt:lpstr>Open hashing VS Closed hashing</vt:lpstr>
      <vt:lpstr>扩容：重哈希rehashing</vt:lpstr>
      <vt:lpstr>PowerPoint Presentation</vt:lpstr>
      <vt:lpstr>Two Sum</vt:lpstr>
      <vt:lpstr>PowerPoint Presentation</vt:lpstr>
      <vt:lpstr>单词模式</vt:lpstr>
      <vt:lpstr>PowerPoint Presentation</vt:lpstr>
      <vt:lpstr>字母异位词分组</vt:lpstr>
      <vt:lpstr>PowerPoint Presentation</vt:lpstr>
      <vt:lpstr>作业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哈希表hashmap</dc:title>
  <dc:creator>Microsoft Office User</dc:creator>
  <cp:lastModifiedBy>Microsoft Office User</cp:lastModifiedBy>
  <cp:revision>47</cp:revision>
  <dcterms:created xsi:type="dcterms:W3CDTF">2018-09-01T10:43:23Z</dcterms:created>
  <dcterms:modified xsi:type="dcterms:W3CDTF">2018-09-06T00:55:06Z</dcterms:modified>
</cp:coreProperties>
</file>