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286D9-F649-46CF-A193-086424F01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64065-58EA-4D2E-A63F-54F53DE0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2B9F7-B409-430B-8C7F-2B364D33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765-59B3-4B96-9C1E-95DD0690407B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03E66-997F-443F-887E-9C29CA52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A631F-331A-4389-8114-9A43E13B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2607-FEB4-43BD-941C-36C5C908A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67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04F71-4E60-429A-BFE2-E4E8979A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242779-D1D3-4B9E-9AF4-59C5473D8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D905B-2DDD-4706-B305-54468A3D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765-59B3-4B96-9C1E-95DD0690407B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BDAD3-1AAA-4DB7-BD55-DEB4F746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39E89-35BE-4B1C-B568-4D60F3A4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2607-FEB4-43BD-941C-36C5C908A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6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09B529-019A-4BE8-BBA7-959B6B33E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3C3901-6638-41D8-9915-60F1D30B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8480E-214E-4998-B087-F7845C8E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765-59B3-4B96-9C1E-95DD0690407B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ADCFC-E6FC-40A8-8700-17132214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0CFE4-3BAF-48EC-B146-3C316658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2607-FEB4-43BD-941C-36C5C908A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59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2D51E-79FD-4D71-B3D2-0F3FE20C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52C11-0802-409E-A466-DF55F9CA1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50A84-70BD-45F4-812C-F634A6BF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765-59B3-4B96-9C1E-95DD0690407B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39842-CCC6-45D4-9A12-CB289E24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28807-3A47-44C5-BE63-F1BA9EF1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2607-FEB4-43BD-941C-36C5C908A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05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24952-B1FD-43F2-BDC5-0744E490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89AB1E-7257-4EBF-9C50-B6A185B54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E6EE9-9467-4DD5-B3C9-447D5990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765-59B3-4B96-9C1E-95DD0690407B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A6D75-5D82-453B-B7CC-3CEEF3D7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9C053-D24D-4980-863C-BC9EF4D7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2607-FEB4-43BD-941C-36C5C908A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4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C5E2A-9F1E-42CA-A011-4CB25AFD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AB563-33F5-4FC4-ABB4-0B5394D76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2ADFF7-7209-4EF9-9461-3EAA370D6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37A229-EEE2-4233-8221-6DCDDBF5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765-59B3-4B96-9C1E-95DD0690407B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B7F1E-D975-4030-8D1C-8C6DE5C6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1CBAA-F4EC-45A7-9106-A6EA28F9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2607-FEB4-43BD-941C-36C5C908A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43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0E08B-7342-4CF2-9227-AF53316B5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715622-1384-4057-8918-01D8F8566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64476F-3102-4FD3-8512-D70DEDC68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C9BD4A-C81E-40FA-A1E8-B87A9F820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31E699-D69C-4DFE-91AF-DB7A9E848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D778AD-5582-445A-A38C-2F107DAB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765-59B3-4B96-9C1E-95DD0690407B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13509B-0C56-4354-8CC1-AC52852A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D8A65-DFE5-4986-ADBD-5CF73A81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2607-FEB4-43BD-941C-36C5C908A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9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CE8BD-0E0E-4CE8-90AD-50B9EEB6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50E11-5E80-44B3-B7E9-EFD8392A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765-59B3-4B96-9C1E-95DD0690407B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A0FC86-94BB-40ED-9302-213CFF47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FA1C88-E3F3-4BAB-BE54-32ED0803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2607-FEB4-43BD-941C-36C5C908A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8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CA6CA9-4CE7-4013-8289-E8000A8C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765-59B3-4B96-9C1E-95DD0690407B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70E2F3-03B1-4A2F-A8CA-64AD57AB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4AD32B-119E-4CB3-A728-D3F2327C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2607-FEB4-43BD-941C-36C5C908A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55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D3501-3C49-44AE-9E57-55F20097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40C1D-26C0-4613-B2C7-257D0B550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DC30B-D942-49C6-B875-D3E11E7E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2CBCC4-4591-45F6-B17C-E3D20137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765-59B3-4B96-9C1E-95DD0690407B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7C9BE-CC5E-4CC1-8E2B-17FF096A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197BC9-2F75-4374-9FE8-1FC0FEE4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2607-FEB4-43BD-941C-36C5C908A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5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C06F9-3DAC-44F8-9197-494AAED1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A21E62-43BC-4305-BE35-E24C69334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76F5E7-8337-4569-8134-E34D02D38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387084-CE3D-471E-AED4-64135FAB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9765-59B3-4B96-9C1E-95DD0690407B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9F6E40-D800-4C75-B698-885475D4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C3F0BD-0E30-4F04-86C4-6CF45E5E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2607-FEB4-43BD-941C-36C5C908A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79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E2656F-B2A1-42BB-9518-63D6BCC6F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A58BD-517E-4689-9860-B5E3C5755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C8927-A762-4B97-9C6C-031AD67B7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9765-59B3-4B96-9C1E-95DD0690407B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424E8-6136-4121-B1B4-0099ED9D7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68D07-D122-4BDD-9EE4-C309F859F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E2607-FEB4-43BD-941C-36C5C908A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52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09160E7F-312D-40A2-85EF-67A0C53315C5}"/>
              </a:ext>
            </a:extLst>
          </p:cNvPr>
          <p:cNvSpPr/>
          <p:nvPr/>
        </p:nvSpPr>
        <p:spPr>
          <a:xfrm>
            <a:off x="2876304" y="614029"/>
            <a:ext cx="8711537" cy="581079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US" sz="900" b="1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B8822939-F480-41BF-B64A-301006CEBE50}"/>
              </a:ext>
            </a:extLst>
          </p:cNvPr>
          <p:cNvSpPr/>
          <p:nvPr/>
        </p:nvSpPr>
        <p:spPr>
          <a:xfrm>
            <a:off x="3030551" y="2564126"/>
            <a:ext cx="1553855" cy="3691358"/>
          </a:xfrm>
          <a:prstGeom prst="rect">
            <a:avLst/>
          </a:prstGeom>
          <a:solidFill>
            <a:srgbClr val="FFFF0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Left</a:t>
            </a:r>
            <a:endParaRPr lang="en-US" sz="900" b="1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CEE4B08-956D-4E13-B1B8-33F2F293DEAD}"/>
              </a:ext>
            </a:extLst>
          </p:cNvPr>
          <p:cNvSpPr/>
          <p:nvPr/>
        </p:nvSpPr>
        <p:spPr>
          <a:xfrm>
            <a:off x="2876303" y="1625214"/>
            <a:ext cx="8711537" cy="4793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</a:t>
            </a:r>
            <a:endParaRPr lang="en-US" sz="900" b="1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Label">
            <a:extLst>
              <a:ext uri="{FF2B5EF4-FFF2-40B4-BE49-F238E27FC236}">
                <a16:creationId xmlns:a16="http://schemas.microsoft.com/office/drawing/2014/main" id="{F44DB200-69DA-43A2-B97F-10D0F60CE96B}"/>
              </a:ext>
            </a:extLst>
          </p:cNvPr>
          <p:cNvSpPr txBox="1"/>
          <p:nvPr/>
        </p:nvSpPr>
        <p:spPr>
          <a:xfrm>
            <a:off x="10885387" y="739563"/>
            <a:ext cx="452303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Login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F168CD3D-31FD-4296-8287-42B25F536B09}"/>
              </a:ext>
            </a:extLst>
          </p:cNvPr>
          <p:cNvSpPr/>
          <p:nvPr/>
        </p:nvSpPr>
        <p:spPr>
          <a:xfrm>
            <a:off x="4599589" y="2564127"/>
            <a:ext cx="5130150" cy="36913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Dynamic Component</a:t>
            </a:r>
            <a:endParaRPr lang="en-US" sz="900" b="1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319DC90-3399-49EA-B519-9D1ED187F503}"/>
              </a:ext>
            </a:extLst>
          </p:cNvPr>
          <p:cNvSpPr/>
          <p:nvPr/>
        </p:nvSpPr>
        <p:spPr>
          <a:xfrm>
            <a:off x="9729740" y="2564126"/>
            <a:ext cx="1794933" cy="36913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SideBar</a:t>
            </a:r>
            <a:endParaRPr lang="en-US" sz="900" b="1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Label">
            <a:extLst>
              <a:ext uri="{FF2B5EF4-FFF2-40B4-BE49-F238E27FC236}">
                <a16:creationId xmlns:a16="http://schemas.microsoft.com/office/drawing/2014/main" id="{F56934CA-EAFD-4733-9BA8-798DBFA366C5}"/>
              </a:ext>
            </a:extLst>
          </p:cNvPr>
          <p:cNvSpPr txBox="1"/>
          <p:nvPr/>
        </p:nvSpPr>
        <p:spPr>
          <a:xfrm>
            <a:off x="3030551" y="739563"/>
            <a:ext cx="396199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Blog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Label">
            <a:extLst>
              <a:ext uri="{FF2B5EF4-FFF2-40B4-BE49-F238E27FC236}">
                <a16:creationId xmlns:a16="http://schemas.microsoft.com/office/drawing/2014/main" id="{5D4D4999-91B5-44EF-A597-3C91A523D0C8}"/>
              </a:ext>
            </a:extLst>
          </p:cNvPr>
          <p:cNvSpPr txBox="1"/>
          <p:nvPr/>
        </p:nvSpPr>
        <p:spPr>
          <a:xfrm>
            <a:off x="3275859" y="3090161"/>
            <a:ext cx="40100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Tags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Label">
            <a:extLst>
              <a:ext uri="{FF2B5EF4-FFF2-40B4-BE49-F238E27FC236}">
                <a16:creationId xmlns:a16="http://schemas.microsoft.com/office/drawing/2014/main" id="{54692B73-EE24-4D22-A51C-E0F52141F6BB}"/>
              </a:ext>
            </a:extLst>
          </p:cNvPr>
          <p:cNvSpPr txBox="1"/>
          <p:nvPr/>
        </p:nvSpPr>
        <p:spPr>
          <a:xfrm>
            <a:off x="4999144" y="3090161"/>
            <a:ext cx="436273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Posts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abel">
            <a:extLst>
              <a:ext uri="{FF2B5EF4-FFF2-40B4-BE49-F238E27FC236}">
                <a16:creationId xmlns:a16="http://schemas.microsoft.com/office/drawing/2014/main" id="{1953BE7B-54DA-4E90-A6EE-BBB28CB70423}"/>
              </a:ext>
            </a:extLst>
          </p:cNvPr>
          <p:cNvSpPr txBox="1"/>
          <p:nvPr/>
        </p:nvSpPr>
        <p:spPr>
          <a:xfrm>
            <a:off x="5435417" y="2047267"/>
            <a:ext cx="1761957" cy="22775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>
                <a:solidFill>
                  <a:schemeClr val="accent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commit('blog/setBlogInfo')</a:t>
            </a:r>
            <a:endParaRPr lang="en-US" sz="1000" b="1" dirty="0">
              <a:solidFill>
                <a:schemeClr val="accent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Label">
            <a:extLst>
              <a:ext uri="{FF2B5EF4-FFF2-40B4-BE49-F238E27FC236}">
                <a16:creationId xmlns:a16="http://schemas.microsoft.com/office/drawing/2014/main" id="{19488367-7EA1-43DE-85B9-C5C516D59135}"/>
              </a:ext>
            </a:extLst>
          </p:cNvPr>
          <p:cNvSpPr txBox="1"/>
          <p:nvPr/>
        </p:nvSpPr>
        <p:spPr>
          <a:xfrm>
            <a:off x="4554438" y="951929"/>
            <a:ext cx="2932149" cy="22775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>
                <a:solidFill>
                  <a:schemeClr val="accent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subscribe('blog/setBlogInfo') </a:t>
            </a:r>
            <a:r>
              <a:rPr lang="ko-KR" altLang="en-US" sz="1000" b="1">
                <a:solidFill>
                  <a:schemeClr val="accent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블로그 정보 표시</a:t>
            </a:r>
            <a:endParaRPr lang="en-US" sz="1000" b="1" dirty="0">
              <a:solidFill>
                <a:schemeClr val="accent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" name="Label">
            <a:extLst>
              <a:ext uri="{FF2B5EF4-FFF2-40B4-BE49-F238E27FC236}">
                <a16:creationId xmlns:a16="http://schemas.microsoft.com/office/drawing/2014/main" id="{F63CEB26-940C-494F-A4B4-1F78DA738D1B}"/>
              </a:ext>
            </a:extLst>
          </p:cNvPr>
          <p:cNvSpPr txBox="1"/>
          <p:nvPr/>
        </p:nvSpPr>
        <p:spPr>
          <a:xfrm>
            <a:off x="2472033" y="3873017"/>
            <a:ext cx="1909433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>
                <a:solidFill>
                  <a:schemeClr val="accent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subscribe('blog/setBlogInfo')</a:t>
            </a:r>
          </a:p>
          <a:p>
            <a:r>
              <a:rPr lang="ko-KR" altLang="en-US" sz="1000" b="1">
                <a:solidFill>
                  <a:schemeClr val="accent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블로그 태그 표시</a:t>
            </a:r>
            <a:endParaRPr lang="en-US" sz="1000" b="1" dirty="0">
              <a:solidFill>
                <a:schemeClr val="accent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" name="Label">
            <a:extLst>
              <a:ext uri="{FF2B5EF4-FFF2-40B4-BE49-F238E27FC236}">
                <a16:creationId xmlns:a16="http://schemas.microsoft.com/office/drawing/2014/main" id="{E8A4EB0C-422F-490A-B8A4-090DEB325ACE}"/>
              </a:ext>
            </a:extLst>
          </p:cNvPr>
          <p:cNvSpPr txBox="1"/>
          <p:nvPr/>
        </p:nvSpPr>
        <p:spPr>
          <a:xfrm>
            <a:off x="5723233" y="3640552"/>
            <a:ext cx="1909433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>
                <a:solidFill>
                  <a:schemeClr val="accent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subscribe('blog/setBlogInfo')</a:t>
            </a:r>
          </a:p>
          <a:p>
            <a:r>
              <a:rPr lang="ko-KR" altLang="en-US" sz="1000" b="1">
                <a:solidFill>
                  <a:schemeClr val="accent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블로그 포스트 표시</a:t>
            </a:r>
            <a:endParaRPr lang="en-US" sz="1000" b="1" dirty="0">
              <a:solidFill>
                <a:schemeClr val="accent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" name="Oval">
            <a:extLst>
              <a:ext uri="{FF2B5EF4-FFF2-40B4-BE49-F238E27FC236}">
                <a16:creationId xmlns:a16="http://schemas.microsoft.com/office/drawing/2014/main" id="{504DEB2F-F886-4AD1-B177-87FDE44AC816}"/>
              </a:ext>
            </a:extLst>
          </p:cNvPr>
          <p:cNvSpPr/>
          <p:nvPr/>
        </p:nvSpPr>
        <p:spPr>
          <a:xfrm>
            <a:off x="5217280" y="2015253"/>
            <a:ext cx="241983" cy="208116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1000" b="1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">
            <a:extLst>
              <a:ext uri="{FF2B5EF4-FFF2-40B4-BE49-F238E27FC236}">
                <a16:creationId xmlns:a16="http://schemas.microsoft.com/office/drawing/2014/main" id="{51D60729-2AA9-4F79-BA59-02D9899778AF}"/>
              </a:ext>
            </a:extLst>
          </p:cNvPr>
          <p:cNvSpPr/>
          <p:nvPr/>
        </p:nvSpPr>
        <p:spPr>
          <a:xfrm>
            <a:off x="4342423" y="974390"/>
            <a:ext cx="241983" cy="208116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1000" b="1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Oval">
            <a:extLst>
              <a:ext uri="{FF2B5EF4-FFF2-40B4-BE49-F238E27FC236}">
                <a16:creationId xmlns:a16="http://schemas.microsoft.com/office/drawing/2014/main" id="{A731E8C5-99C9-4C52-A409-281668A0C4DB}"/>
              </a:ext>
            </a:extLst>
          </p:cNvPr>
          <p:cNvSpPr/>
          <p:nvPr/>
        </p:nvSpPr>
        <p:spPr>
          <a:xfrm>
            <a:off x="3033876" y="3579910"/>
            <a:ext cx="241983" cy="208116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1000" b="1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Oval">
            <a:extLst>
              <a:ext uri="{FF2B5EF4-FFF2-40B4-BE49-F238E27FC236}">
                <a16:creationId xmlns:a16="http://schemas.microsoft.com/office/drawing/2014/main" id="{70F70AA1-FE9B-4DEB-A09E-0416C2003144}"/>
              </a:ext>
            </a:extLst>
          </p:cNvPr>
          <p:cNvSpPr/>
          <p:nvPr/>
        </p:nvSpPr>
        <p:spPr>
          <a:xfrm>
            <a:off x="5521728" y="3634909"/>
            <a:ext cx="241983" cy="208116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1000" b="1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bel">
            <a:extLst>
              <a:ext uri="{FF2B5EF4-FFF2-40B4-BE49-F238E27FC236}">
                <a16:creationId xmlns:a16="http://schemas.microsoft.com/office/drawing/2014/main" id="{3527D658-E4F5-4339-A7E1-6EB750926D3C}"/>
              </a:ext>
            </a:extLst>
          </p:cNvPr>
          <p:cNvSpPr txBox="1"/>
          <p:nvPr/>
        </p:nvSpPr>
        <p:spPr>
          <a:xfrm>
            <a:off x="233368" y="815661"/>
            <a:ext cx="1821268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>
                <a:solidFill>
                  <a:schemeClr val="accent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blogMain.onMounted</a:t>
            </a:r>
          </a:p>
          <a:p>
            <a:r>
              <a:rPr lang="ko-KR" altLang="en-US" sz="1000" b="1">
                <a:solidFill>
                  <a:schemeClr val="accent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블로그 정보를 먼저 가져온다</a:t>
            </a:r>
            <a:endParaRPr lang="en-US" sz="1000" b="1" dirty="0">
              <a:solidFill>
                <a:schemeClr val="accent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6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54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Segoe UI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은교</dc:creator>
  <cp:lastModifiedBy>김 은교</cp:lastModifiedBy>
  <cp:revision>21</cp:revision>
  <dcterms:created xsi:type="dcterms:W3CDTF">2021-08-09T23:07:04Z</dcterms:created>
  <dcterms:modified xsi:type="dcterms:W3CDTF">2021-08-10T04:44:03Z</dcterms:modified>
</cp:coreProperties>
</file>