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6DAFF7D-DD3A-5F4F-B961-723E95AE7DE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69EED7-99A9-2C47-B68C-89D43C5E55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the Future: Why documents are better than </a:t>
            </a:r>
            <a:r>
              <a:rPr lang="en-US" dirty="0" err="1" smtClean="0"/>
              <a:t>tables:Models</a:t>
            </a:r>
            <a:r>
              <a:rPr lang="en-US" dirty="0" smtClean="0"/>
              <a:t> </a:t>
            </a:r>
            <a:r>
              <a:rPr lang="en-US" dirty="0" smtClean="0"/>
              <a:t>for Storing and Processing Ar/Ar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Ross</a:t>
            </a:r>
          </a:p>
          <a:p>
            <a:r>
              <a:rPr lang="en-US" dirty="0" smtClean="0"/>
              <a:t>Brown Bag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files   </a:t>
            </a:r>
          </a:p>
          <a:p>
            <a:pPr lvl="1"/>
            <a:r>
              <a:rPr lang="en-US" dirty="0" smtClean="0"/>
              <a:t>Mass Spec, Qtegra, </a:t>
            </a:r>
            <a:r>
              <a:rPr lang="en-US" dirty="0" err="1" smtClean="0"/>
              <a:t>ArArCalc</a:t>
            </a:r>
            <a:r>
              <a:rPr lang="en-US" dirty="0" smtClean="0"/>
              <a:t>, </a:t>
            </a:r>
            <a:r>
              <a:rPr lang="en-US" dirty="0" err="1" smtClean="0"/>
              <a:t>Isoplot</a:t>
            </a:r>
            <a:endParaRPr lang="en-US" dirty="0" smtClean="0"/>
          </a:p>
          <a:p>
            <a:r>
              <a:rPr lang="en-US" dirty="0" smtClean="0"/>
              <a:t>SQL database</a:t>
            </a:r>
          </a:p>
          <a:p>
            <a:pPr lvl="1"/>
            <a:r>
              <a:rPr lang="en-US" dirty="0" smtClean="0"/>
              <a:t>Mass Spec, </a:t>
            </a:r>
            <a:r>
              <a:rPr lang="en-US" dirty="0" err="1" smtClean="0"/>
              <a:t>ArArCalc</a:t>
            </a:r>
            <a:r>
              <a:rPr lang="en-US" dirty="0" smtClean="0"/>
              <a:t>(?), Pychron</a:t>
            </a:r>
          </a:p>
          <a:p>
            <a:r>
              <a:rPr lang="en-US" dirty="0" smtClean="0"/>
              <a:t>Individual files + GIT (+ SQL ?)</a:t>
            </a:r>
          </a:p>
          <a:p>
            <a:pPr lvl="1"/>
            <a:r>
              <a:rPr lang="en-US" dirty="0" smtClean="0"/>
              <a:t>Pychron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32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sharing</a:t>
            </a:r>
          </a:p>
          <a:p>
            <a:r>
              <a:rPr lang="en-US" dirty="0" smtClean="0"/>
              <a:t>Track changes</a:t>
            </a:r>
          </a:p>
          <a:p>
            <a:r>
              <a:rPr lang="en-US" dirty="0" smtClean="0"/>
              <a:t>Work offline</a:t>
            </a:r>
          </a:p>
          <a:p>
            <a:r>
              <a:rPr lang="en-US" dirty="0" smtClean="0"/>
              <a:t>Searchable</a:t>
            </a:r>
          </a:p>
        </p:txBody>
      </p:sp>
    </p:spTree>
    <p:extLst>
      <p:ext uri="{BB962C8B-B14F-4D97-AF65-F5344CB8AC3E}">
        <p14:creationId xmlns:p14="http://schemas.microsoft.com/office/powerpoint/2010/main" val="141014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per analysis</a:t>
            </a:r>
          </a:p>
          <a:p>
            <a:endParaRPr lang="en-US" dirty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Semi normalized</a:t>
            </a:r>
          </a:p>
          <a:p>
            <a:pPr lvl="1"/>
            <a:r>
              <a:rPr lang="en-US" dirty="0" smtClean="0"/>
              <a:t>Cluttered Namespace</a:t>
            </a:r>
          </a:p>
          <a:p>
            <a:pPr lvl="1"/>
            <a:r>
              <a:rPr lang="en-US" dirty="0" smtClean="0"/>
              <a:t>No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Denormalized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Normalized</a:t>
            </a:r>
          </a:p>
          <a:p>
            <a:pPr lvl="1"/>
            <a:r>
              <a:rPr lang="en-US" dirty="0" smtClean="0"/>
              <a:t>Relational database</a:t>
            </a:r>
          </a:p>
          <a:p>
            <a:r>
              <a:rPr lang="en-US" dirty="0" err="1" smtClean="0"/>
              <a:t>Denormalized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Excel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Derivative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from other values stored in the database</a:t>
            </a:r>
            <a:endParaRPr lang="en-US" dirty="0" smtClean="0"/>
          </a:p>
          <a:p>
            <a:pPr lvl="1"/>
            <a:r>
              <a:rPr lang="en-US" dirty="0" smtClean="0"/>
              <a:t>Ar-Ar age.</a:t>
            </a:r>
          </a:p>
          <a:p>
            <a:pPr lvl="1"/>
            <a:endParaRPr lang="en-US" dirty="0"/>
          </a:p>
          <a:p>
            <a:r>
              <a:rPr lang="en-US" dirty="0" smtClean="0"/>
              <a:t>Value is dependent on other records</a:t>
            </a:r>
          </a:p>
          <a:p>
            <a:pPr lvl="1"/>
            <a:r>
              <a:rPr lang="en-US" dirty="0" smtClean="0"/>
              <a:t>Ar-Ar age depends on J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 requires recalculation</a:t>
            </a:r>
          </a:p>
          <a:p>
            <a:pPr lvl="1"/>
            <a:r>
              <a:rPr lang="en-US" dirty="0" smtClean="0"/>
              <a:t>Expensive and unilateral</a:t>
            </a:r>
          </a:p>
        </p:txBody>
      </p:sp>
    </p:spTree>
    <p:extLst>
      <p:ext uri="{BB962C8B-B14F-4D97-AF65-F5344CB8AC3E}">
        <p14:creationId xmlns:p14="http://schemas.microsoft.com/office/powerpoint/2010/main" val="18268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Established version control software</a:t>
            </a:r>
          </a:p>
          <a:p>
            <a:endParaRPr lang="en-US" dirty="0"/>
          </a:p>
          <a:p>
            <a:r>
              <a:rPr lang="en-US" dirty="0" smtClean="0"/>
              <a:t>Audit trail</a:t>
            </a:r>
          </a:p>
          <a:p>
            <a:pPr lvl="1"/>
            <a:r>
              <a:rPr lang="en-US" dirty="0" smtClean="0"/>
              <a:t>Track who changed what when</a:t>
            </a:r>
            <a:endParaRPr lang="en-US" dirty="0"/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Multiple versions of the data can coexist simultaneously</a:t>
            </a:r>
          </a:p>
          <a:p>
            <a:pPr lvl="1"/>
            <a:r>
              <a:rPr lang="en-US" dirty="0" smtClean="0"/>
              <a:t>Find differences between versions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ArAr</a:t>
            </a:r>
            <a:r>
              <a:rPr lang="en-US" dirty="0" smtClean="0"/>
              <a:t> age processed with different monitor ages. Age_v2_j28.201=11.12Ma, Age_v2_j28.02=10.93Ma</a:t>
            </a:r>
          </a:p>
          <a:p>
            <a:r>
              <a:rPr lang="en-US" dirty="0" smtClean="0"/>
              <a:t>Merge data</a:t>
            </a:r>
          </a:p>
          <a:p>
            <a:r>
              <a:rPr lang="en-US" dirty="0" smtClean="0"/>
              <a:t>Tag </a:t>
            </a:r>
          </a:p>
          <a:p>
            <a:endParaRPr lang="en-US" dirty="0"/>
          </a:p>
          <a:p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Work offline</a:t>
            </a:r>
          </a:p>
          <a:p>
            <a:pPr lvl="1"/>
            <a:r>
              <a:rPr lang="en-US" dirty="0" smtClean="0"/>
              <a:t>Explicit sharing of data</a:t>
            </a:r>
          </a:p>
        </p:txBody>
      </p:sp>
    </p:spTree>
    <p:extLst>
      <p:ext uri="{BB962C8B-B14F-4D97-AF65-F5344CB8AC3E}">
        <p14:creationId xmlns:p14="http://schemas.microsoft.com/office/powerpoint/2010/main" val="248409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388</TotalTime>
  <Words>174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Back to the Future: Why documents are better than tables:Models for Storing and Processing Ar/Ar Data</vt:lpstr>
      <vt:lpstr>Models </vt:lpstr>
      <vt:lpstr>Requirements</vt:lpstr>
      <vt:lpstr>Flat File</vt:lpstr>
      <vt:lpstr>Normalized vs Denormalized Data</vt:lpstr>
      <vt:lpstr>Storing Derivative Data </vt:lpstr>
      <vt:lpstr>Why GIT</vt:lpstr>
    </vt:vector>
  </TitlesOfParts>
  <Company>NMT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for Storing and Processing Ar/Ar Data</dc:title>
  <dc:creator>Jake Ross</dc:creator>
  <cp:lastModifiedBy>Jake Ross</cp:lastModifiedBy>
  <cp:revision>5</cp:revision>
  <dcterms:created xsi:type="dcterms:W3CDTF">2014-01-18T16:39:38Z</dcterms:created>
  <dcterms:modified xsi:type="dcterms:W3CDTF">2014-01-19T02:37:00Z</dcterms:modified>
</cp:coreProperties>
</file>