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1/18/14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1/18/14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Ar/Ar Geochronology of Southern McMurdo Sound, Antarctica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Ross</a:t>
            </a:r>
          </a:p>
          <a:p>
            <a:r>
              <a:rPr lang="en-US" dirty="0" smtClean="0"/>
              <a:t>NMT Seminar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60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</TotalTime>
  <Words>15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Perspective</vt:lpstr>
      <vt:lpstr>Ar/Ar Geochronology of Southern McMurdo Sound, Antarctica</vt:lpstr>
    </vt:vector>
  </TitlesOfParts>
  <Company>NMT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Ar/Ar Geochronology of Southern McMurdo Sound, Antarctica</dc:title>
  <dc:creator>Jake Ross</dc:creator>
  <cp:lastModifiedBy>Jake Ross</cp:lastModifiedBy>
  <cp:revision>1</cp:revision>
  <dcterms:created xsi:type="dcterms:W3CDTF">2014-01-18T16:37:05Z</dcterms:created>
  <dcterms:modified xsi:type="dcterms:W3CDTF">2014-01-18T16:39:27Z</dcterms:modified>
</cp:coreProperties>
</file>