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1/18/14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1/18/14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1/18/14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1/18/14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1/18/14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1/18/14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Ar/Ar geochronology of Southern McMurdo Sound, </a:t>
            </a:r>
            <a:r>
              <a:rPr lang="en-US" dirty="0" err="1" smtClean="0"/>
              <a:t>Antartica</a:t>
            </a:r>
            <a:r>
              <a:rPr lang="en-US" dirty="0" smtClean="0"/>
              <a:t> and the Development of Pychron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Jake Ross</a:t>
            </a:r>
          </a:p>
          <a:p>
            <a:r>
              <a:rPr lang="en-US" dirty="0" smtClean="0"/>
              <a:t>Ph.D. Defense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50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101</TotalTime>
  <Words>21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Perspective</vt:lpstr>
      <vt:lpstr>Ar/Ar geochronology of Southern McMurdo Sound, Antartica and the Development of Pychron</vt:lpstr>
    </vt:vector>
  </TitlesOfParts>
  <Company>NMT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Ar/Ar geochronology of Southern McMurdo Sound, Antartica and the Development of Pychron</dc:title>
  <dc:creator>Jake Ross</dc:creator>
  <cp:lastModifiedBy>Jake Ross</cp:lastModifiedBy>
  <cp:revision>2</cp:revision>
  <dcterms:created xsi:type="dcterms:W3CDTF">2014-01-18T16:41:26Z</dcterms:created>
  <dcterms:modified xsi:type="dcterms:W3CDTF">2014-01-18T18:23:15Z</dcterms:modified>
</cp:coreProperties>
</file>