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D34-66D0-4DBB-8C73-236847808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3D0D-742C-4640-9F98-68BE532C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611C-3345-4392-98EA-A969D60F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949F-C114-4213-97EF-08894190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C7CC-A468-428A-BC34-5522A6C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8B8-2AEA-4199-9988-A7D8C94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F5A0-94FA-4F54-999D-4B768194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225A-672E-4D31-B14C-74045B66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8CE1-1987-476E-9409-25F4A68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5525-2FD9-45ED-B7A4-C432A94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838EE-B06F-48A7-BE0B-341B06ED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30956-4F3F-4312-AB5A-03D07A64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20DD-36B7-4015-B871-B0198245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AB1D-F47F-485A-8CD4-C2C302F9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0360-EC2C-487E-ADB9-2D7D7A5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DE9E-CDEA-4C9B-9FF4-06F4232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A2A2-06F5-4286-A6E1-E88CC907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5DBB-A117-48C0-8651-A566FD9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3524-F28A-49F5-807A-59EA3012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F990-D1AD-4FFC-B107-59272A84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0902-7225-4349-A9AD-F463D667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5D20-1438-4E6D-9FF7-64B3B6D1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E1FF-7A92-4472-A6F9-4B4A1223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3FD4-4C91-4102-90F2-2483F5A7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13BA-026C-4DA6-A5BB-76D5FBDB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8144-764A-4C51-89B0-E9BF8B34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FBF1-5853-45DD-88D5-42C72160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B1D7-EF1E-4767-81DC-09C54335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F7D1B-AE60-4248-8C20-0FA41392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BDC24-50A6-45AE-A668-4F51CA8C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AD9C-0D6B-47F9-80F2-890F395C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806B-6C73-4014-A1E2-56D44D22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8079-FE6F-43CA-923D-669AFD93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40ED4-977C-402E-A00A-CB132BA6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2F72-2E26-4CA3-8500-AA86C15C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687CB-AC8C-448D-A1F4-1FD27C2E5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3C31E-5E73-431F-B163-20E3BA9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24C36-18A7-4BA4-91BF-4172B3D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5E944-31DB-449B-B8E1-42B32C86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0716-F67B-487F-A83B-A13A11AA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FDB93-2653-44F3-928D-C3890131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053F3-CE87-4C08-9297-35647920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75047-3602-4F8A-8E50-C36D262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E722C-ECE4-4102-B25C-D97CE04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6560-7746-40C7-9C32-1B30860D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2CC3-FB6C-4696-8DA6-A6D985C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4BC-A579-40AC-83C8-CD9444AA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5DC9-430E-4E27-B7E7-16BAE205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353-E967-4480-97B9-3AA5200F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BBBC-F34C-4BEF-8221-D6B0CD75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41BC-2E68-49B1-B4A8-74D6A529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0E80-CC19-4950-9E45-B108C10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842-CF76-44BE-89F3-0DE6B727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03922-FCE8-4124-B561-EB3A95BEB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5460-1A8C-49FF-92CF-9E3942EF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F9FF-C1D8-48A6-B262-F661B391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1694-9B28-4B37-833D-FC5F005E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D816-5391-451A-BED4-5C5FE33E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0A3AE-0A78-4241-9CAE-B5C2C03A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E268E-892F-4D7E-A162-20493B34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99B3-9233-421B-8C73-8432C2ED0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A63-49A5-4D6D-8FF0-28B8C8721CA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67DB-C1A9-4CFF-BB8D-D4F38A2C2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7615-3DD0-44FC-854D-7BE46F94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3CD-6693-45C5-857D-D59B73E0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F7D7-C0F8-4DCB-A96C-C0B8509E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Interpreted Scripting Language for Interaction with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6981-03E2-4D6F-81BA-475912133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Jiří Škrobánek</a:t>
            </a:r>
          </a:p>
        </p:txBody>
      </p:sp>
    </p:spTree>
    <p:extLst>
      <p:ext uri="{BB962C8B-B14F-4D97-AF65-F5344CB8AC3E}">
        <p14:creationId xmlns:p14="http://schemas.microsoft.com/office/powerpoint/2010/main" val="105503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FA5-46C6-4287-9AF4-18389838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76B0-FD3B-4BD8-9B66-BF484C5A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syntax well suited for simple scripts, preserving Turing completeness</a:t>
            </a:r>
          </a:p>
          <a:p>
            <a:r>
              <a:rPr lang="en-US" dirty="0"/>
              <a:t>Very few run-time errors that would place the interpreter into corrupted state</a:t>
            </a:r>
          </a:p>
          <a:p>
            <a:r>
              <a:rPr lang="en-US" dirty="0"/>
              <a:t>Ability to interface the interpreter from .NET applications</a:t>
            </a:r>
          </a:p>
          <a:p>
            <a:r>
              <a:rPr lang="en-US" dirty="0"/>
              <a:t>Provide methods written in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BBC9-ED0E-4987-9119-E2D70524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B546-1156-43B3-A461-BF873946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people instructed to write a program to play a game (either from game theory or actual video game) with some strategy</a:t>
            </a:r>
          </a:p>
          <a:p>
            <a:r>
              <a:rPr lang="en-US" dirty="0"/>
              <a:t>Programs would play against each other</a:t>
            </a:r>
          </a:p>
          <a:p>
            <a:endParaRPr lang="en-US" dirty="0"/>
          </a:p>
          <a:p>
            <a:r>
              <a:rPr lang="en-US" dirty="0"/>
              <a:t>This was done with iterated prisoners dilemma in the past</a:t>
            </a:r>
          </a:p>
        </p:txBody>
      </p:sp>
    </p:spTree>
    <p:extLst>
      <p:ext uri="{BB962C8B-B14F-4D97-AF65-F5344CB8AC3E}">
        <p14:creationId xmlns:p14="http://schemas.microsoft.com/office/powerpoint/2010/main" val="277923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72EE-B767-4E06-8DC3-FAAEA32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F36B-68C7-4B86-AD60-A4D8D9CE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on input</a:t>
            </a:r>
          </a:p>
          <a:p>
            <a:r>
              <a:rPr lang="en-US" dirty="0"/>
              <a:t>Text is fed into parser</a:t>
            </a:r>
          </a:p>
          <a:p>
            <a:r>
              <a:rPr lang="en-US" dirty="0"/>
              <a:t>Text is converted into a list tokens</a:t>
            </a:r>
          </a:p>
          <a:p>
            <a:r>
              <a:rPr lang="en-US" dirty="0"/>
              <a:t>Statements are recognized from the sequence of tokens</a:t>
            </a:r>
          </a:p>
          <a:p>
            <a:pPr marL="0" indent="0">
              <a:buNone/>
            </a:pPr>
            <a:r>
              <a:rPr lang="en-US" dirty="0"/>
              <a:t>Block of statements</a:t>
            </a:r>
          </a:p>
          <a:p>
            <a:r>
              <a:rPr lang="en-US" dirty="0"/>
              <a:t>Environment is created possibly having extra built-in functions and variables</a:t>
            </a:r>
          </a:p>
          <a:p>
            <a:r>
              <a:rPr lang="en-US" dirty="0"/>
              <a:t>Execution can now be started in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20535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Interpreted Scripting Language for Interaction with .NET</vt:lpstr>
      <vt:lpstr>Goals</vt:lpstr>
      <vt:lpstr>Exemplar usage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Interpreted Scripting Language for Interaction with .NET</dc:title>
  <dc:creator>Jiří Škrobánek</dc:creator>
  <cp:lastModifiedBy>Jiří Škrobánek</cp:lastModifiedBy>
  <cp:revision>2</cp:revision>
  <dcterms:created xsi:type="dcterms:W3CDTF">2020-06-27T17:29:18Z</dcterms:created>
  <dcterms:modified xsi:type="dcterms:W3CDTF">2020-06-27T17:45:48Z</dcterms:modified>
</cp:coreProperties>
</file>