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0" r:id="rId3"/>
    <p:sldId id="261" r:id="rId4"/>
    <p:sldId id="262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5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92" r:id="rId27"/>
    <p:sldId id="293" r:id="rId28"/>
    <p:sldId id="295" r:id="rId29"/>
    <p:sldId id="294" r:id="rId30"/>
    <p:sldId id="289" r:id="rId31"/>
    <p:sldId id="290" r:id="rId3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49" autoAdjust="0"/>
  </p:normalViewPr>
  <p:slideViewPr>
    <p:cSldViewPr>
      <p:cViewPr varScale="1">
        <p:scale>
          <a:sx n="62" d="100"/>
          <a:sy n="62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5B35A-9FED-4D9A-98FF-161054BACE8F}" type="datetimeFigureOut">
              <a:rPr lang="nl-NL" smtClean="0"/>
              <a:pPr/>
              <a:t>24-6-2015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77806-2948-4571-A820-43A6990CBE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Ooit begonnen met onderzoek naar </a:t>
            </a:r>
            <a:r>
              <a:rPr lang="nl-NL" dirty="0" err="1" smtClean="0"/>
              <a:t>irregular</a:t>
            </a:r>
            <a:r>
              <a:rPr lang="nl-NL" dirty="0" smtClean="0"/>
              <a:t> </a:t>
            </a:r>
            <a:r>
              <a:rPr lang="nl-NL" dirty="0" err="1" smtClean="0"/>
              <a:t>firing</a:t>
            </a:r>
            <a:r>
              <a:rPr lang="nl-NL" dirty="0" smtClean="0"/>
              <a:t> </a:t>
            </a:r>
            <a:r>
              <a:rPr lang="nl-NL" dirty="0" err="1" smtClean="0"/>
              <a:t>dmv</a:t>
            </a:r>
            <a:r>
              <a:rPr lang="nl-NL" dirty="0" smtClean="0"/>
              <a:t> </a:t>
            </a:r>
            <a:r>
              <a:rPr lang="nl-NL" dirty="0" err="1" smtClean="0"/>
              <a:t>computational</a:t>
            </a:r>
            <a:r>
              <a:rPr lang="nl-NL" dirty="0" smtClean="0"/>
              <a:t> models, daarna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computational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neuroscience</a:t>
            </a:r>
            <a:r>
              <a:rPr lang="nl-NL" baseline="0" dirty="0" smtClean="0"/>
              <a:t> vakgebied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sich</a:t>
            </a:r>
            <a:r>
              <a:rPr lang="nl-NL" baseline="0" dirty="0" smtClean="0"/>
              <a:t> en daarmee ook de eigenschappen van een </a:t>
            </a:r>
            <a:r>
              <a:rPr lang="nl-NL" baseline="0" dirty="0" err="1" smtClean="0"/>
              <a:t>balanced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network</a:t>
            </a:r>
            <a:r>
              <a:rPr lang="nl-NL" baseline="0" dirty="0" smtClean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7806-2948-4571-A820-43A6990CBEFE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7806-2948-4571-A820-43A6990CBEFE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7806-2948-4571-A820-43A6990CBEFE}" type="slidenum">
              <a:rPr lang="nl-NL" smtClean="0"/>
              <a:pPr/>
              <a:t>30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fgeronde rechthoe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24-6-2015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24-6-2015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24-6-2015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24-6-2015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fgeronde rechthoe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24-6-2015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Rechthoe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24-6-2015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24-6-2015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24-6-2015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24-6-2015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fgeronde rechthoe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24-6-2015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24-6-2015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Rechthoe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hoe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fgeronde rechthoe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7ADDA06-6B0E-42B0-A7F8-DB9B168B469E}" type="datetimeFigureOut">
              <a:rPr lang="nl-NL" smtClean="0"/>
              <a:pPr/>
              <a:t>24-6-2015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82088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Bachelor Thesis Psychobiology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Jiri Brummer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Supervised by Fleur </a:t>
            </a:r>
            <a:r>
              <a:rPr lang="en-US" sz="3200" dirty="0" err="1" smtClean="0">
                <a:solidFill>
                  <a:schemeClr val="tx1"/>
                </a:solidFill>
              </a:rPr>
              <a:t>Zeldenrust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26-6-2015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500" dirty="0" smtClean="0"/>
              <a:t>Dynamics of a biologically realistic neural network model</a:t>
            </a:r>
            <a:endParaRPr lang="en-US" sz="4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Implementation</a:t>
            </a:r>
            <a:r>
              <a:rPr lang="nl-NL" dirty="0" smtClean="0"/>
              <a:t> of </a:t>
            </a:r>
            <a:r>
              <a:rPr lang="nl-NL" dirty="0" err="1" smtClean="0"/>
              <a:t>balanced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089648" cy="4572000"/>
          </a:xfrm>
        </p:spPr>
        <p:txBody>
          <a:bodyPr>
            <a:normAutofit/>
          </a:bodyPr>
          <a:lstStyle/>
          <a:p>
            <a:r>
              <a:rPr lang="nl-NL" dirty="0" smtClean="0"/>
              <a:t>BRIAN 2 simulator (Python) </a:t>
            </a:r>
          </a:p>
          <a:p>
            <a:r>
              <a:rPr lang="nl-NL" dirty="0" smtClean="0"/>
              <a:t>800 </a:t>
            </a:r>
            <a:r>
              <a:rPr lang="nl-NL" dirty="0" err="1" smtClean="0"/>
              <a:t>excitatory</a:t>
            </a:r>
            <a:r>
              <a:rPr lang="nl-NL" dirty="0" smtClean="0"/>
              <a:t> and 200 </a:t>
            </a:r>
            <a:r>
              <a:rPr lang="nl-NL" dirty="0" err="1" smtClean="0"/>
              <a:t>inhibitory</a:t>
            </a:r>
            <a:r>
              <a:rPr lang="nl-NL" dirty="0" smtClean="0"/>
              <a:t> neurons</a:t>
            </a:r>
          </a:p>
          <a:p>
            <a:r>
              <a:rPr lang="en-US" dirty="0" smtClean="0"/>
              <a:t>Stochastic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input</a:t>
            </a:r>
          </a:p>
          <a:p>
            <a:endParaRPr lang="nl-NL" dirty="0" smtClean="0"/>
          </a:p>
          <a:p>
            <a:r>
              <a:rPr lang="nl-NL" dirty="0" smtClean="0"/>
              <a:t>Free parameters: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Conductance</a:t>
            </a:r>
            <a:r>
              <a:rPr lang="nl-NL" dirty="0" smtClean="0"/>
              <a:t> of </a:t>
            </a:r>
            <a:r>
              <a:rPr lang="nl-NL" dirty="0" err="1" smtClean="0"/>
              <a:t>external</a:t>
            </a:r>
            <a:r>
              <a:rPr lang="nl-NL" dirty="0" smtClean="0"/>
              <a:t> input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Relative</a:t>
            </a:r>
            <a:r>
              <a:rPr lang="nl-NL" dirty="0" smtClean="0"/>
              <a:t> </a:t>
            </a:r>
            <a:r>
              <a:rPr lang="nl-NL" dirty="0" err="1" smtClean="0"/>
              <a:t>weight</a:t>
            </a:r>
            <a:r>
              <a:rPr lang="nl-NL" dirty="0" smtClean="0"/>
              <a:t> </a:t>
            </a:r>
            <a:r>
              <a:rPr lang="nl-NL" dirty="0" err="1" smtClean="0"/>
              <a:t>inhibitory</a:t>
            </a:r>
            <a:r>
              <a:rPr lang="nl-NL" dirty="0" smtClean="0"/>
              <a:t> </a:t>
            </a:r>
            <a:r>
              <a:rPr lang="nl-NL" dirty="0" err="1" smtClean="0"/>
              <a:t>synapses</a:t>
            </a:r>
            <a:r>
              <a:rPr lang="nl-NL" dirty="0" smtClean="0"/>
              <a:t> (g)</a:t>
            </a:r>
          </a:p>
        </p:txBody>
      </p:sp>
      <p:pic>
        <p:nvPicPr>
          <p:cNvPr id="4" name="Tijdelijke aanduiding voor inhoud 4" descr="balanced netwo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700808"/>
            <a:ext cx="3749675" cy="4360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CV formul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2132856"/>
            <a:ext cx="2695844" cy="1123267"/>
          </a:xfrm>
          <a:prstGeom prst="rect">
            <a:avLst/>
          </a:prstGeom>
        </p:spPr>
      </p:pic>
      <p:pic>
        <p:nvPicPr>
          <p:cNvPr id="8" name="Afbeelding 7" descr="ISI distribution CV.png"/>
          <p:cNvPicPr>
            <a:picLocks noChangeAspect="1"/>
          </p:cNvPicPr>
          <p:nvPr/>
        </p:nvPicPr>
        <p:blipFill>
          <a:blip r:embed="rId3" cstate="print"/>
          <a:srcRect l="7175" r="6721"/>
          <a:stretch>
            <a:fillRect/>
          </a:stretch>
        </p:blipFill>
        <p:spPr>
          <a:xfrm>
            <a:off x="899592" y="2848272"/>
            <a:ext cx="6552728" cy="38467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96944" cy="114300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Quantification</a:t>
            </a:r>
            <a:r>
              <a:rPr lang="nl-NL" dirty="0" smtClean="0"/>
              <a:t> of </a:t>
            </a:r>
            <a:r>
              <a:rPr lang="nl-NL" dirty="0" err="1" smtClean="0"/>
              <a:t>Regularity</a:t>
            </a:r>
            <a:r>
              <a:rPr lang="nl-NL" dirty="0" smtClean="0"/>
              <a:t> and </a:t>
            </a:r>
            <a:r>
              <a:rPr lang="nl-NL" dirty="0" err="1" smtClean="0"/>
              <a:t>Synchrony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62056" cy="3853408"/>
          </a:xfrm>
        </p:spPr>
        <p:txBody>
          <a:bodyPr>
            <a:normAutofit/>
          </a:bodyPr>
          <a:lstStyle/>
          <a:p>
            <a:r>
              <a:rPr lang="nl-NL" dirty="0" err="1" smtClean="0"/>
              <a:t>Objective</a:t>
            </a:r>
            <a:r>
              <a:rPr lang="nl-NL" dirty="0" smtClean="0"/>
              <a:t> </a:t>
            </a:r>
            <a:r>
              <a:rPr lang="nl-NL" dirty="0" err="1" smtClean="0"/>
              <a:t>measure</a:t>
            </a:r>
            <a:r>
              <a:rPr lang="nl-NL" dirty="0" smtClean="0"/>
              <a:t> </a:t>
            </a:r>
            <a:r>
              <a:rPr lang="nl-NL" dirty="0" err="1" smtClean="0"/>
              <a:t>Regularity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Coefficient</a:t>
            </a:r>
            <a:r>
              <a:rPr lang="nl-NL" dirty="0" smtClean="0"/>
              <a:t> of  </a:t>
            </a:r>
            <a:r>
              <a:rPr lang="nl-NL" dirty="0" err="1" smtClean="0"/>
              <a:t>Variation</a:t>
            </a:r>
            <a:r>
              <a:rPr lang="nl-NL" dirty="0" smtClean="0"/>
              <a:t> (CV) of a neuron:</a:t>
            </a:r>
          </a:p>
          <a:p>
            <a:pPr lvl="2">
              <a:buFont typeface="Wingdings" pitchFamily="2" charset="2"/>
              <a:buChar char="§"/>
            </a:pPr>
            <a:r>
              <a:rPr lang="nl-NL" dirty="0" smtClean="0"/>
              <a:t>Distribution </a:t>
            </a:r>
            <a:r>
              <a:rPr lang="nl-NL" dirty="0" err="1" smtClean="0"/>
              <a:t>Inter-spike-Interval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smtClean="0"/>
              <a:t>CV of a </a:t>
            </a:r>
            <a:r>
              <a:rPr lang="nl-NL" dirty="0" err="1" smtClean="0"/>
              <a:t>network</a:t>
            </a:r>
            <a:r>
              <a:rPr lang="nl-NL" dirty="0" smtClean="0"/>
              <a:t>:</a:t>
            </a:r>
          </a:p>
          <a:p>
            <a:pPr lvl="2">
              <a:buFont typeface="Wingdings" pitchFamily="2" charset="2"/>
              <a:buChar char="§"/>
            </a:pPr>
            <a:r>
              <a:rPr lang="nl-NL" dirty="0" smtClean="0"/>
              <a:t>Average CV of neurons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smtClean="0"/>
              <a:t>Low CV </a:t>
            </a:r>
            <a:r>
              <a:rPr lang="nl-NL" dirty="0" err="1" smtClean="0"/>
              <a:t>regularity</a:t>
            </a:r>
            <a:endParaRPr lang="nl-NL" dirty="0" smtClean="0"/>
          </a:p>
        </p:txBody>
      </p:sp>
      <p:pic>
        <p:nvPicPr>
          <p:cNvPr id="7" name="Tijdelijke aanduiding voor inhoud 6" descr="neuron spike for CV.png"/>
          <p:cNvPicPr>
            <a:picLocks noGrp="1" noChangeAspect="1"/>
          </p:cNvPicPr>
          <p:nvPr>
            <p:ph sz="quarter" idx="2"/>
          </p:nvPr>
        </p:nvPicPr>
        <p:blipFill>
          <a:blip r:embed="rId4" cstate="print"/>
          <a:srcRect l="9894" r="7291"/>
          <a:stretch>
            <a:fillRect/>
          </a:stretch>
        </p:blipFill>
        <p:spPr>
          <a:xfrm>
            <a:off x="467544" y="4077072"/>
            <a:ext cx="8280920" cy="257917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M measure_scaled.png"/>
          <p:cNvPicPr>
            <a:picLocks noChangeAspect="1"/>
          </p:cNvPicPr>
          <p:nvPr/>
        </p:nvPicPr>
        <p:blipFill>
          <a:blip r:embed="rId2" cstate="print"/>
          <a:srcRect l="6300" r="7864"/>
          <a:stretch>
            <a:fillRect/>
          </a:stretch>
        </p:blipFill>
        <p:spPr>
          <a:xfrm>
            <a:off x="395536" y="2924944"/>
            <a:ext cx="8504335" cy="37370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Quantification</a:t>
            </a:r>
            <a:r>
              <a:rPr lang="nl-NL" dirty="0" smtClean="0"/>
              <a:t> of </a:t>
            </a:r>
            <a:r>
              <a:rPr lang="nl-NL" dirty="0" err="1" smtClean="0"/>
              <a:t>Regularity</a:t>
            </a:r>
            <a:r>
              <a:rPr lang="nl-NL" dirty="0" smtClean="0"/>
              <a:t> and </a:t>
            </a:r>
            <a:r>
              <a:rPr lang="nl-NL" dirty="0" err="1" smtClean="0"/>
              <a:t>Synchrony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305672" cy="3781400"/>
          </a:xfrm>
        </p:spPr>
        <p:txBody>
          <a:bodyPr>
            <a:normAutofit/>
          </a:bodyPr>
          <a:lstStyle/>
          <a:p>
            <a:r>
              <a:rPr lang="nl-NL" dirty="0" err="1" smtClean="0"/>
              <a:t>Objective</a:t>
            </a:r>
            <a:r>
              <a:rPr lang="nl-NL" dirty="0" smtClean="0"/>
              <a:t> </a:t>
            </a:r>
            <a:r>
              <a:rPr lang="nl-NL" dirty="0" err="1" smtClean="0"/>
              <a:t>measure</a:t>
            </a:r>
            <a:r>
              <a:rPr lang="nl-NL" dirty="0" smtClean="0"/>
              <a:t> </a:t>
            </a:r>
            <a:r>
              <a:rPr lang="nl-NL" dirty="0" err="1" smtClean="0"/>
              <a:t>Synchrony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smtClean="0"/>
              <a:t>Random </a:t>
            </a:r>
            <a:r>
              <a:rPr lang="nl-NL" dirty="0" err="1" smtClean="0"/>
              <a:t>activity</a:t>
            </a:r>
            <a:endParaRPr lang="nl-NL" dirty="0" smtClean="0"/>
          </a:p>
          <a:p>
            <a:r>
              <a:rPr lang="nl-NL" dirty="0" err="1" smtClean="0"/>
              <a:t>Synchrony</a:t>
            </a:r>
            <a:r>
              <a:rPr lang="nl-NL" dirty="0" smtClean="0"/>
              <a:t> </a:t>
            </a:r>
            <a:r>
              <a:rPr lang="nl-NL" dirty="0" err="1" smtClean="0"/>
              <a:t>Peak</a:t>
            </a:r>
            <a:r>
              <a:rPr lang="nl-NL" dirty="0" smtClean="0"/>
              <a:t> Average (SPA)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smtClean="0"/>
              <a:t>Average 3 </a:t>
            </a:r>
            <a:r>
              <a:rPr lang="nl-NL" dirty="0" err="1" smtClean="0"/>
              <a:t>highest</a:t>
            </a:r>
            <a:r>
              <a:rPr lang="nl-NL" dirty="0" smtClean="0"/>
              <a:t> </a:t>
            </a:r>
            <a:r>
              <a:rPr lang="nl-NL" dirty="0" err="1" smtClean="0"/>
              <a:t>peaks</a:t>
            </a:r>
            <a:endParaRPr lang="nl-NL" dirty="0" smtClean="0"/>
          </a:p>
          <a:p>
            <a:r>
              <a:rPr lang="nl-NL" dirty="0" err="1" smtClean="0"/>
              <a:t>Synchrony</a:t>
            </a:r>
            <a:r>
              <a:rPr lang="nl-NL" dirty="0" smtClean="0"/>
              <a:t> </a:t>
            </a:r>
            <a:r>
              <a:rPr lang="nl-NL" dirty="0" err="1" smtClean="0"/>
              <a:t>Measure</a:t>
            </a:r>
            <a:r>
              <a:rPr lang="nl-NL" dirty="0" smtClean="0"/>
              <a:t> (SM)</a:t>
            </a:r>
          </a:p>
          <a:p>
            <a:r>
              <a:rPr lang="nl-NL" dirty="0" smtClean="0"/>
              <a:t>High </a:t>
            </a:r>
            <a:r>
              <a:rPr lang="nl-NL" dirty="0" smtClean="0"/>
              <a:t>SM, </a:t>
            </a:r>
            <a:r>
              <a:rPr lang="nl-NL" dirty="0" err="1" smtClean="0"/>
              <a:t>much</a:t>
            </a:r>
            <a:r>
              <a:rPr lang="nl-NL" dirty="0" smtClean="0"/>
              <a:t> </a:t>
            </a:r>
            <a:r>
              <a:rPr lang="nl-NL" dirty="0" err="1" smtClean="0"/>
              <a:t>synchrony</a:t>
            </a:r>
            <a:endParaRPr lang="nl-NL" dirty="0" smtClean="0"/>
          </a:p>
          <a:p>
            <a:pPr lvl="2">
              <a:buFont typeface="Wingdings" pitchFamily="2" charset="2"/>
              <a:buChar char="§"/>
            </a:pPr>
            <a:endParaRPr lang="nl-NL" dirty="0"/>
          </a:p>
        </p:txBody>
      </p:sp>
      <p:pic>
        <p:nvPicPr>
          <p:cNvPr id="5" name="Afbeelding 4" descr="SM formula.PNG"/>
          <p:cNvPicPr>
            <a:picLocks noChangeAspect="1"/>
          </p:cNvPicPr>
          <p:nvPr/>
        </p:nvPicPr>
        <p:blipFill>
          <a:blip r:embed="rId3" cstate="print"/>
          <a:srcRect b="15426"/>
          <a:stretch>
            <a:fillRect/>
          </a:stretch>
        </p:blipFill>
        <p:spPr>
          <a:xfrm>
            <a:off x="971600" y="4509120"/>
            <a:ext cx="3057952" cy="1152128"/>
          </a:xfrm>
          <a:prstGeom prst="rect">
            <a:avLst/>
          </a:prstGeom>
        </p:spPr>
      </p:pic>
      <p:pic>
        <p:nvPicPr>
          <p:cNvPr id="8" name="Afbeelding 7" descr="SM measure_scaled.png"/>
          <p:cNvPicPr>
            <a:picLocks noChangeAspect="1"/>
          </p:cNvPicPr>
          <p:nvPr/>
        </p:nvPicPr>
        <p:blipFill>
          <a:blip r:embed="rId2" cstate="print"/>
          <a:srcRect l="6300" r="50904"/>
          <a:stretch>
            <a:fillRect/>
          </a:stretch>
        </p:blipFill>
        <p:spPr>
          <a:xfrm>
            <a:off x="4716016" y="2924944"/>
            <a:ext cx="4240088" cy="3737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Clustering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 smtClean="0"/>
              <a:t>Objectively</a:t>
            </a:r>
            <a:r>
              <a:rPr lang="nl-NL" dirty="0" smtClean="0"/>
              <a:t> cluster parameter sets in different </a:t>
            </a:r>
            <a:r>
              <a:rPr lang="nl-NL" dirty="0" err="1" smtClean="0"/>
              <a:t>states</a:t>
            </a:r>
            <a:endParaRPr lang="nl-NL" dirty="0" smtClean="0"/>
          </a:p>
          <a:p>
            <a:r>
              <a:rPr lang="nl-NL" dirty="0" err="1" smtClean="0"/>
              <a:t>K-means</a:t>
            </a:r>
            <a:r>
              <a:rPr lang="nl-NL" dirty="0" smtClean="0"/>
              <a:t> 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 smtClean="0"/>
              <a:t>Results</a:t>
            </a:r>
            <a:endParaRPr lang="nl-NL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4 different </a:t>
            </a:r>
            <a:r>
              <a:rPr lang="nl-NL" dirty="0" err="1" smtClean="0"/>
              <a:t>states</a:t>
            </a:r>
            <a:r>
              <a:rPr lang="nl-NL" dirty="0" smtClean="0"/>
              <a:t> </a:t>
            </a:r>
            <a:r>
              <a:rPr lang="nl-NL" dirty="0" err="1" smtClean="0"/>
              <a:t>visible</a:t>
            </a:r>
            <a:endParaRPr lang="nl-NL" dirty="0"/>
          </a:p>
        </p:txBody>
      </p:sp>
      <p:pic>
        <p:nvPicPr>
          <p:cNvPr id="4" name="Tijdelijke aanduiding voor inhoud 3" descr="Yger plo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7350" t="11834" r="13174" b="15717"/>
          <a:stretch>
            <a:fillRect/>
          </a:stretch>
        </p:blipFill>
        <p:spPr>
          <a:xfrm>
            <a:off x="144016" y="1268760"/>
            <a:ext cx="8820472" cy="55581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Quantification</a:t>
            </a:r>
            <a:r>
              <a:rPr lang="nl-NL" dirty="0" smtClean="0"/>
              <a:t> of </a:t>
            </a:r>
            <a:r>
              <a:rPr lang="nl-NL" dirty="0" err="1" smtClean="0"/>
              <a:t>Regularity</a:t>
            </a:r>
            <a:endParaRPr lang="nl-NL" dirty="0"/>
          </a:p>
        </p:txBody>
      </p:sp>
      <p:pic>
        <p:nvPicPr>
          <p:cNvPr id="4" name="Tijdelijke aanduiding voor inhoud 3" descr="regularity and synchrony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8148" r="48309"/>
          <a:stretch>
            <a:fillRect/>
          </a:stretch>
        </p:blipFill>
        <p:spPr>
          <a:xfrm>
            <a:off x="1475656" y="1772816"/>
            <a:ext cx="6192688" cy="47371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Quantification</a:t>
            </a:r>
            <a:r>
              <a:rPr lang="nl-NL" dirty="0" smtClean="0"/>
              <a:t> of </a:t>
            </a:r>
            <a:r>
              <a:rPr lang="nl-NL" dirty="0" err="1" smtClean="0"/>
              <a:t>Synchrony</a:t>
            </a:r>
            <a:endParaRPr lang="nl-NL" dirty="0"/>
          </a:p>
        </p:txBody>
      </p:sp>
      <p:pic>
        <p:nvPicPr>
          <p:cNvPr id="4" name="Tijdelijke aanduiding voor inhoud 3" descr="regularity and synchrony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52198" r="-803"/>
          <a:stretch>
            <a:fillRect/>
          </a:stretch>
        </p:blipFill>
        <p:spPr>
          <a:xfrm>
            <a:off x="1475656" y="1628800"/>
            <a:ext cx="6912768" cy="47371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Clustering</a:t>
            </a:r>
            <a:endParaRPr lang="nl-NL" dirty="0"/>
          </a:p>
        </p:txBody>
      </p:sp>
      <p:pic>
        <p:nvPicPr>
          <p:cNvPr id="4" name="Tijdelijke aanduiding voor inhoud 3" descr="kmeans6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r="51088"/>
          <a:stretch>
            <a:fillRect/>
          </a:stretch>
        </p:blipFill>
        <p:spPr>
          <a:xfrm>
            <a:off x="1115616" y="1412776"/>
            <a:ext cx="6480720" cy="50050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Clustering</a:t>
            </a:r>
            <a:endParaRPr lang="nl-NL" dirty="0"/>
          </a:p>
        </p:txBody>
      </p:sp>
      <p:pic>
        <p:nvPicPr>
          <p:cNvPr id="6" name="Tijdelijke aanduiding voor inhoud 5" descr="kmeans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50765" r="8471"/>
          <a:stretch>
            <a:fillRect/>
          </a:stretch>
        </p:blipFill>
        <p:spPr>
          <a:xfrm>
            <a:off x="2051720" y="1628800"/>
            <a:ext cx="5112568" cy="48115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Outline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What</a:t>
            </a:r>
            <a:r>
              <a:rPr lang="nl-NL" dirty="0" smtClean="0"/>
              <a:t> is a </a:t>
            </a:r>
            <a:r>
              <a:rPr lang="nl-NL" dirty="0" err="1" smtClean="0"/>
              <a:t>balanced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Previous</a:t>
            </a:r>
            <a:r>
              <a:rPr lang="nl-NL" dirty="0" smtClean="0"/>
              <a:t> studies</a:t>
            </a:r>
          </a:p>
          <a:p>
            <a:r>
              <a:rPr lang="nl-NL" dirty="0" err="1" smtClean="0"/>
              <a:t>Methods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Implementation</a:t>
            </a:r>
            <a:r>
              <a:rPr lang="nl-NL" dirty="0" smtClean="0"/>
              <a:t>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Analysis</a:t>
            </a:r>
          </a:p>
          <a:p>
            <a:r>
              <a:rPr lang="nl-NL" dirty="0" err="1" smtClean="0"/>
              <a:t>Results</a:t>
            </a:r>
            <a:endParaRPr lang="nl-NL" dirty="0" smtClean="0"/>
          </a:p>
          <a:p>
            <a:r>
              <a:rPr lang="nl-NL" dirty="0" err="1" smtClean="0"/>
              <a:t>Discussion</a:t>
            </a:r>
            <a:endParaRPr lang="nl-NL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 descr="Yger plo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7670" t="11834" r="13174" b="16831"/>
          <a:stretch>
            <a:fillRect/>
          </a:stretch>
        </p:blipFill>
        <p:spPr>
          <a:xfrm>
            <a:off x="179512" y="1196752"/>
            <a:ext cx="8784976" cy="5472608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4 different </a:t>
            </a:r>
            <a:r>
              <a:rPr lang="nl-NL" dirty="0" err="1" smtClean="0"/>
              <a:t>states</a:t>
            </a:r>
            <a:r>
              <a:rPr lang="nl-NL" dirty="0" smtClean="0"/>
              <a:t> </a:t>
            </a:r>
            <a:r>
              <a:rPr lang="nl-NL" dirty="0" err="1" smtClean="0"/>
              <a:t>visible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 smtClean="0"/>
              <a:t>Discussion</a:t>
            </a:r>
            <a:endParaRPr lang="nl-NL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sz="2800" dirty="0" smtClean="0"/>
              <a:t>The </a:t>
            </a:r>
            <a:r>
              <a:rPr lang="nl-NL" sz="2800" dirty="0" err="1" smtClean="0"/>
              <a:t>network</a:t>
            </a:r>
            <a:r>
              <a:rPr lang="nl-NL" sz="2800" dirty="0" smtClean="0"/>
              <a:t> model </a:t>
            </a:r>
            <a:r>
              <a:rPr lang="nl-NL" sz="2800" dirty="0" err="1" smtClean="0"/>
              <a:t>with</a:t>
            </a:r>
            <a:r>
              <a:rPr lang="nl-NL" sz="2800" dirty="0" smtClean="0"/>
              <a:t> more </a:t>
            </a:r>
            <a:r>
              <a:rPr lang="nl-NL" sz="2800" dirty="0" err="1" smtClean="0"/>
              <a:t>biologically</a:t>
            </a:r>
            <a:r>
              <a:rPr lang="nl-NL" sz="2800" dirty="0" smtClean="0"/>
              <a:t> </a:t>
            </a:r>
            <a:r>
              <a:rPr lang="nl-NL" sz="2800" dirty="0" err="1" smtClean="0"/>
              <a:t>realistic</a:t>
            </a:r>
            <a:r>
              <a:rPr lang="nl-NL" sz="2800" dirty="0" smtClean="0"/>
              <a:t> </a:t>
            </a:r>
            <a:r>
              <a:rPr lang="nl-NL" sz="2800" dirty="0" err="1" smtClean="0"/>
              <a:t>synapses</a:t>
            </a:r>
            <a:r>
              <a:rPr lang="nl-NL" sz="2800" dirty="0" smtClean="0"/>
              <a:t> </a:t>
            </a:r>
            <a:r>
              <a:rPr lang="nl-NL" sz="2800" dirty="0" err="1" smtClean="0"/>
              <a:t>can</a:t>
            </a:r>
            <a:r>
              <a:rPr lang="nl-NL" sz="2800" dirty="0" smtClean="0"/>
              <a:t> </a:t>
            </a:r>
            <a:r>
              <a:rPr lang="nl-NL" sz="2800" dirty="0" err="1" smtClean="0"/>
              <a:t>reach</a:t>
            </a:r>
            <a:r>
              <a:rPr lang="nl-NL" sz="2800" dirty="0" smtClean="0"/>
              <a:t> different </a:t>
            </a:r>
            <a:r>
              <a:rPr lang="nl-NL" sz="2800" dirty="0" err="1" smtClean="0"/>
              <a:t>balanced</a:t>
            </a:r>
            <a:r>
              <a:rPr lang="nl-NL" sz="2800" dirty="0" smtClean="0"/>
              <a:t> </a:t>
            </a:r>
            <a:r>
              <a:rPr lang="nl-NL" sz="2800" dirty="0" err="1" smtClean="0"/>
              <a:t>states</a:t>
            </a:r>
            <a:r>
              <a:rPr lang="nl-NL" sz="2800" dirty="0" smtClean="0"/>
              <a:t> </a:t>
            </a:r>
            <a:r>
              <a:rPr lang="nl-NL" sz="2800" dirty="0" err="1" smtClean="0"/>
              <a:t>with</a:t>
            </a:r>
            <a:r>
              <a:rPr lang="nl-NL" sz="2800" dirty="0" smtClean="0"/>
              <a:t> respect to </a:t>
            </a:r>
            <a:r>
              <a:rPr lang="nl-NL" sz="2800" dirty="0" err="1" smtClean="0"/>
              <a:t>Regularity</a:t>
            </a:r>
            <a:r>
              <a:rPr lang="nl-NL" sz="2800" dirty="0" smtClean="0"/>
              <a:t> and </a:t>
            </a:r>
            <a:r>
              <a:rPr lang="nl-NL" sz="2800" dirty="0" err="1" smtClean="0"/>
              <a:t>Synchrony</a:t>
            </a:r>
            <a:r>
              <a:rPr lang="nl-NL" sz="2800" dirty="0" smtClean="0"/>
              <a:t>, </a:t>
            </a:r>
            <a:r>
              <a:rPr lang="nl-NL" sz="2800" dirty="0" err="1" smtClean="0"/>
              <a:t>but</a:t>
            </a:r>
            <a:r>
              <a:rPr lang="nl-NL" sz="2800" dirty="0" smtClean="0"/>
              <a:t> the </a:t>
            </a:r>
            <a:r>
              <a:rPr lang="nl-NL" sz="2800" dirty="0" err="1" smtClean="0"/>
              <a:t>behavior</a:t>
            </a:r>
            <a:r>
              <a:rPr lang="nl-NL" sz="2800" dirty="0" smtClean="0"/>
              <a:t> </a:t>
            </a:r>
            <a:r>
              <a:rPr lang="nl-NL" sz="2800" dirty="0" err="1" smtClean="0"/>
              <a:t>differs</a:t>
            </a:r>
            <a:r>
              <a:rPr lang="nl-NL" sz="2800" dirty="0" smtClean="0"/>
              <a:t> </a:t>
            </a:r>
            <a:r>
              <a:rPr lang="nl-NL" sz="2800" dirty="0" err="1" smtClean="0"/>
              <a:t>from</a:t>
            </a:r>
            <a:r>
              <a:rPr lang="nl-NL" sz="2800" dirty="0" smtClean="0"/>
              <a:t> the </a:t>
            </a:r>
            <a:r>
              <a:rPr lang="nl-NL" sz="2800" dirty="0" err="1" smtClean="0"/>
              <a:t>simpler</a:t>
            </a:r>
            <a:r>
              <a:rPr lang="nl-NL" sz="2800" dirty="0" smtClean="0"/>
              <a:t> </a:t>
            </a:r>
            <a:r>
              <a:rPr lang="nl-NL" sz="2800" dirty="0" err="1" smtClean="0"/>
              <a:t>network</a:t>
            </a:r>
            <a:r>
              <a:rPr lang="nl-NL" sz="2800" dirty="0" smtClean="0"/>
              <a:t> model, as </a:t>
            </a:r>
            <a:r>
              <a:rPr lang="nl-NL" sz="2800" dirty="0" err="1" smtClean="0"/>
              <a:t>there</a:t>
            </a:r>
            <a:r>
              <a:rPr lang="nl-NL" sz="2800" dirty="0" smtClean="0"/>
              <a:t> is </a:t>
            </a:r>
            <a:r>
              <a:rPr lang="nl-NL" sz="2800" dirty="0" err="1" smtClean="0"/>
              <a:t>strong</a:t>
            </a:r>
            <a:r>
              <a:rPr lang="nl-NL" sz="2800" dirty="0" smtClean="0"/>
              <a:t> </a:t>
            </a:r>
            <a:r>
              <a:rPr lang="nl-NL" sz="2800" dirty="0" err="1" smtClean="0"/>
              <a:t>bursting</a:t>
            </a:r>
            <a:r>
              <a:rPr lang="nl-NL" sz="2800" dirty="0" smtClean="0"/>
              <a:t> </a:t>
            </a:r>
            <a:r>
              <a:rPr lang="nl-NL" sz="2800" dirty="0" err="1" smtClean="0"/>
              <a:t>behavior</a:t>
            </a:r>
            <a:r>
              <a:rPr lang="nl-NL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explanations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The more </a:t>
            </a:r>
            <a:r>
              <a:rPr lang="nl-NL" dirty="0" err="1" smtClean="0"/>
              <a:t>biologically</a:t>
            </a:r>
            <a:r>
              <a:rPr lang="nl-NL" dirty="0" smtClean="0"/>
              <a:t> </a:t>
            </a:r>
            <a:r>
              <a:rPr lang="nl-NL" dirty="0" err="1" smtClean="0"/>
              <a:t>realistic</a:t>
            </a:r>
            <a:r>
              <a:rPr lang="nl-NL" dirty="0" smtClean="0"/>
              <a:t> </a:t>
            </a:r>
            <a:r>
              <a:rPr lang="nl-NL" dirty="0" err="1" smtClean="0"/>
              <a:t>synapse</a:t>
            </a:r>
            <a:r>
              <a:rPr lang="nl-NL" dirty="0" smtClean="0"/>
              <a:t> model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Decay</a:t>
            </a:r>
            <a:r>
              <a:rPr lang="nl-NL" dirty="0" smtClean="0"/>
              <a:t> </a:t>
            </a:r>
            <a:r>
              <a:rPr lang="nl-NL" dirty="0" err="1" smtClean="0"/>
              <a:t>keeps</a:t>
            </a:r>
            <a:r>
              <a:rPr lang="nl-NL" dirty="0" smtClean="0"/>
              <a:t> </a:t>
            </a:r>
            <a:r>
              <a:rPr lang="nl-NL" dirty="0" err="1" smtClean="0"/>
              <a:t>membrane</a:t>
            </a:r>
            <a:r>
              <a:rPr lang="nl-NL" dirty="0" smtClean="0"/>
              <a:t> </a:t>
            </a:r>
            <a:r>
              <a:rPr lang="nl-NL" dirty="0" err="1" smtClean="0"/>
              <a:t>potential</a:t>
            </a:r>
            <a:r>
              <a:rPr lang="nl-NL" dirty="0" smtClean="0"/>
              <a:t> to </a:t>
            </a:r>
            <a:r>
              <a:rPr lang="nl-NL" dirty="0" err="1" smtClean="0"/>
              <a:t>threshold</a:t>
            </a:r>
            <a:r>
              <a:rPr lang="nl-NL" dirty="0" smtClean="0"/>
              <a:t>: </a:t>
            </a:r>
            <a:r>
              <a:rPr lang="nl-NL" dirty="0" err="1" smtClean="0"/>
              <a:t>bursting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smtClean="0"/>
              <a:t>Time constant of </a:t>
            </a:r>
            <a:r>
              <a:rPr lang="nl-NL" dirty="0" err="1" smtClean="0"/>
              <a:t>inhibitory</a:t>
            </a:r>
            <a:r>
              <a:rPr lang="nl-NL" dirty="0" smtClean="0"/>
              <a:t> </a:t>
            </a:r>
            <a:r>
              <a:rPr lang="nl-NL" dirty="0" err="1" smtClean="0"/>
              <a:t>synapse</a:t>
            </a:r>
            <a:r>
              <a:rPr lang="nl-NL" dirty="0" smtClean="0"/>
              <a:t> </a:t>
            </a:r>
            <a:r>
              <a:rPr lang="nl-NL" dirty="0" err="1" smtClean="0"/>
              <a:t>higher</a:t>
            </a:r>
            <a:endParaRPr lang="nl-NL" dirty="0" smtClean="0"/>
          </a:p>
          <a:p>
            <a:r>
              <a:rPr lang="nl-NL" dirty="0" err="1" smtClean="0"/>
              <a:t>Synapse</a:t>
            </a:r>
            <a:r>
              <a:rPr lang="nl-NL" dirty="0" smtClean="0"/>
              <a:t> </a:t>
            </a:r>
            <a:r>
              <a:rPr lang="nl-NL" dirty="0" err="1" smtClean="0"/>
              <a:t>strengths</a:t>
            </a:r>
            <a:r>
              <a:rPr lang="nl-NL" dirty="0" smtClean="0"/>
              <a:t> </a:t>
            </a:r>
            <a:r>
              <a:rPr lang="nl-NL" dirty="0" err="1" smtClean="0"/>
              <a:t>distributed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Transition</a:t>
            </a:r>
            <a:r>
              <a:rPr lang="nl-NL" dirty="0" smtClean="0"/>
              <a:t> State</a:t>
            </a:r>
          </a:p>
          <a:p>
            <a:r>
              <a:rPr lang="nl-NL" dirty="0" err="1" smtClean="0"/>
              <a:t>Scaling</a:t>
            </a:r>
            <a:r>
              <a:rPr lang="nl-NL" dirty="0" smtClean="0"/>
              <a:t> of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relevant?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 smtClean="0"/>
              <a:t>Examine</a:t>
            </a:r>
            <a:r>
              <a:rPr lang="nl-NL" dirty="0" smtClean="0"/>
              <a:t> </a:t>
            </a:r>
            <a:r>
              <a:rPr lang="nl-NL" dirty="0" err="1" smtClean="0"/>
              <a:t>influence</a:t>
            </a:r>
            <a:r>
              <a:rPr lang="nl-NL" dirty="0" smtClean="0"/>
              <a:t> </a:t>
            </a:r>
            <a:r>
              <a:rPr lang="nl-NL" dirty="0" err="1" smtClean="0"/>
              <a:t>biologically</a:t>
            </a:r>
            <a:r>
              <a:rPr lang="nl-NL" dirty="0" smtClean="0"/>
              <a:t> </a:t>
            </a:r>
            <a:r>
              <a:rPr lang="nl-NL" dirty="0" smtClean="0"/>
              <a:t>relevant </a:t>
            </a:r>
            <a:r>
              <a:rPr lang="nl-NL" dirty="0" err="1" smtClean="0"/>
              <a:t>properties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Synaptic</a:t>
            </a:r>
            <a:r>
              <a:rPr lang="nl-NL" dirty="0" smtClean="0"/>
              <a:t> </a:t>
            </a:r>
            <a:r>
              <a:rPr lang="nl-NL" dirty="0" err="1" smtClean="0"/>
              <a:t>strength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Connectivity</a:t>
            </a:r>
            <a:r>
              <a:rPr lang="nl-NL" dirty="0" smtClean="0"/>
              <a:t> of </a:t>
            </a:r>
            <a:r>
              <a:rPr lang="nl-NL" dirty="0" err="1" smtClean="0"/>
              <a:t>brain</a:t>
            </a:r>
            <a:r>
              <a:rPr lang="nl-NL" dirty="0" smtClean="0"/>
              <a:t> </a:t>
            </a:r>
            <a:r>
              <a:rPr lang="nl-NL" dirty="0" err="1" smtClean="0"/>
              <a:t>area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Length</a:t>
            </a:r>
            <a:r>
              <a:rPr lang="nl-NL" dirty="0" smtClean="0"/>
              <a:t> of </a:t>
            </a:r>
            <a:r>
              <a:rPr lang="nl-NL" dirty="0" err="1" smtClean="0"/>
              <a:t>axons</a:t>
            </a:r>
            <a:r>
              <a:rPr lang="nl-NL" dirty="0" smtClean="0"/>
              <a:t>/ </a:t>
            </a:r>
            <a:r>
              <a:rPr lang="nl-NL" dirty="0" err="1" smtClean="0"/>
              <a:t>dendrites</a:t>
            </a:r>
            <a:r>
              <a:rPr lang="nl-NL" dirty="0" smtClean="0"/>
              <a:t> </a:t>
            </a:r>
          </a:p>
          <a:p>
            <a:r>
              <a:rPr lang="nl-NL" dirty="0" err="1" smtClean="0"/>
              <a:t>Especially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err="1" smtClean="0"/>
              <a:t>Asynchronous</a:t>
            </a:r>
            <a:r>
              <a:rPr lang="nl-NL" dirty="0" smtClean="0"/>
              <a:t> </a:t>
            </a:r>
            <a:r>
              <a:rPr lang="nl-NL" dirty="0" err="1" smtClean="0"/>
              <a:t>Irregular</a:t>
            </a:r>
            <a:r>
              <a:rPr lang="nl-NL" dirty="0" smtClean="0"/>
              <a:t> State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Epilepsy</a:t>
            </a:r>
            <a:endParaRPr lang="nl-NL" dirty="0" smtClean="0"/>
          </a:p>
          <a:p>
            <a:r>
              <a:rPr lang="nl-NL" dirty="0" err="1" smtClean="0"/>
              <a:t>Extend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more </a:t>
            </a:r>
            <a:r>
              <a:rPr lang="nl-NL" dirty="0" err="1" smtClean="0"/>
              <a:t>biologically</a:t>
            </a:r>
            <a:r>
              <a:rPr lang="nl-NL" dirty="0" smtClean="0"/>
              <a:t> </a:t>
            </a:r>
            <a:r>
              <a:rPr lang="nl-NL" dirty="0" err="1" smtClean="0"/>
              <a:t>realistic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Increase</a:t>
            </a:r>
            <a:r>
              <a:rPr lang="nl-NL" dirty="0" smtClean="0"/>
              <a:t> </a:t>
            </a:r>
            <a:r>
              <a:rPr lang="nl-NL" dirty="0" err="1" smtClean="0"/>
              <a:t>computational</a:t>
            </a:r>
            <a:r>
              <a:rPr lang="nl-NL" dirty="0" smtClean="0"/>
              <a:t> power</a:t>
            </a:r>
          </a:p>
          <a:p>
            <a:pPr lvl="1">
              <a:buFont typeface="Courier New" pitchFamily="49" charset="0"/>
              <a:buChar char="o"/>
            </a:pP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Take</a:t>
            </a:r>
            <a:r>
              <a:rPr lang="nl-NL" dirty="0" smtClean="0"/>
              <a:t> home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The model </a:t>
            </a:r>
            <a:r>
              <a:rPr lang="nl-NL" dirty="0" err="1" smtClean="0"/>
              <a:t>examined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simulate</a:t>
            </a:r>
            <a:r>
              <a:rPr lang="nl-NL" dirty="0" smtClean="0"/>
              <a:t> </a:t>
            </a:r>
            <a:r>
              <a:rPr lang="nl-NL" dirty="0" err="1" smtClean="0"/>
              <a:t>activity</a:t>
            </a:r>
            <a:r>
              <a:rPr lang="nl-NL" dirty="0" smtClean="0"/>
              <a:t> resembling </a:t>
            </a:r>
            <a:r>
              <a:rPr lang="nl-NL" dirty="0" err="1" smtClean="0"/>
              <a:t>human</a:t>
            </a:r>
            <a:r>
              <a:rPr lang="nl-NL" dirty="0" smtClean="0"/>
              <a:t> </a:t>
            </a:r>
            <a:r>
              <a:rPr lang="nl-NL" dirty="0" err="1" smtClean="0"/>
              <a:t>cortical</a:t>
            </a:r>
            <a:r>
              <a:rPr lang="nl-NL" dirty="0" smtClean="0"/>
              <a:t> </a:t>
            </a:r>
            <a:r>
              <a:rPr lang="nl-NL" dirty="0" err="1" smtClean="0"/>
              <a:t>activity</a:t>
            </a:r>
            <a:r>
              <a:rPr lang="nl-NL" dirty="0" smtClean="0"/>
              <a:t>.</a:t>
            </a:r>
          </a:p>
          <a:p>
            <a:r>
              <a:rPr lang="nl-NL" dirty="0" err="1" smtClean="0"/>
              <a:t>Future</a:t>
            </a:r>
            <a:r>
              <a:rPr lang="nl-NL" dirty="0" smtClean="0"/>
              <a:t> studies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model, and </a:t>
            </a:r>
            <a:r>
              <a:rPr lang="nl-NL" dirty="0" err="1" smtClean="0"/>
              <a:t>extentions</a:t>
            </a:r>
            <a:r>
              <a:rPr lang="nl-NL" dirty="0" smtClean="0"/>
              <a:t> of </a:t>
            </a:r>
            <a:r>
              <a:rPr lang="nl-NL" dirty="0" err="1" smtClean="0"/>
              <a:t>it</a:t>
            </a:r>
            <a:r>
              <a:rPr lang="nl-NL" dirty="0" smtClean="0"/>
              <a:t>, to </a:t>
            </a:r>
            <a:r>
              <a:rPr lang="nl-NL" dirty="0" err="1" smtClean="0"/>
              <a:t>examine</a:t>
            </a:r>
            <a:r>
              <a:rPr lang="nl-NL" dirty="0" smtClean="0"/>
              <a:t> </a:t>
            </a:r>
            <a:r>
              <a:rPr lang="nl-NL" dirty="0" err="1" smtClean="0"/>
              <a:t>influence</a:t>
            </a:r>
            <a:r>
              <a:rPr lang="nl-NL" dirty="0" smtClean="0"/>
              <a:t> of </a:t>
            </a:r>
            <a:r>
              <a:rPr lang="nl-NL" dirty="0" err="1" smtClean="0"/>
              <a:t>biologically</a:t>
            </a:r>
            <a:r>
              <a:rPr lang="nl-NL" dirty="0" smtClean="0"/>
              <a:t> relevant </a:t>
            </a:r>
            <a:r>
              <a:rPr lang="nl-NL" dirty="0" err="1" smtClean="0"/>
              <a:t>properties</a:t>
            </a:r>
            <a:endParaRPr lang="nl-NL" dirty="0" smtClean="0"/>
          </a:p>
          <a:p>
            <a:r>
              <a:rPr lang="nl-NL" dirty="0" err="1" smtClean="0"/>
              <a:t>Therefore</a:t>
            </a:r>
            <a:r>
              <a:rPr lang="nl-NL" dirty="0" smtClean="0"/>
              <a:t> </a:t>
            </a:r>
            <a:r>
              <a:rPr lang="nl-NL" dirty="0" err="1" smtClean="0"/>
              <a:t>get</a:t>
            </a:r>
            <a:r>
              <a:rPr lang="nl-NL" dirty="0" smtClean="0"/>
              <a:t> more </a:t>
            </a:r>
            <a:r>
              <a:rPr lang="nl-NL" dirty="0" err="1" smtClean="0"/>
              <a:t>insight</a:t>
            </a:r>
            <a:r>
              <a:rPr lang="nl-NL" dirty="0" smtClean="0"/>
              <a:t> in </a:t>
            </a:r>
            <a:r>
              <a:rPr lang="nl-NL" dirty="0" err="1" smtClean="0"/>
              <a:t>computations</a:t>
            </a:r>
            <a:r>
              <a:rPr lang="nl-NL" dirty="0" smtClean="0"/>
              <a:t> </a:t>
            </a:r>
            <a:r>
              <a:rPr lang="nl-NL" dirty="0" err="1" smtClean="0"/>
              <a:t>underlying</a:t>
            </a:r>
            <a:r>
              <a:rPr lang="nl-NL" dirty="0" smtClean="0"/>
              <a:t> </a:t>
            </a:r>
            <a:r>
              <a:rPr lang="nl-NL" dirty="0" err="1" smtClean="0"/>
              <a:t>human</a:t>
            </a:r>
            <a:r>
              <a:rPr lang="nl-NL" dirty="0" smtClean="0"/>
              <a:t> </a:t>
            </a:r>
            <a:r>
              <a:rPr lang="nl-NL" dirty="0" err="1" smtClean="0"/>
              <a:t>cortical</a:t>
            </a:r>
            <a:r>
              <a:rPr lang="nl-NL" dirty="0" smtClean="0"/>
              <a:t> </a:t>
            </a:r>
            <a:r>
              <a:rPr lang="nl-NL" dirty="0" err="1" smtClean="0"/>
              <a:t>activity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 smtClean="0"/>
              <a:t>Questions</a:t>
            </a:r>
            <a:endParaRPr lang="nl-NL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5400" dirty="0" err="1" smtClean="0"/>
              <a:t>Slides</a:t>
            </a:r>
            <a:r>
              <a:rPr lang="nl-NL" sz="5400" dirty="0" smtClean="0"/>
              <a:t> </a:t>
            </a:r>
            <a:r>
              <a:rPr lang="nl-NL" sz="5400" dirty="0" err="1" smtClean="0"/>
              <a:t>for</a:t>
            </a:r>
            <a:r>
              <a:rPr lang="nl-NL" sz="5400" dirty="0" smtClean="0"/>
              <a:t> </a:t>
            </a:r>
            <a:r>
              <a:rPr lang="nl-NL" sz="5400" dirty="0" err="1" smtClean="0"/>
              <a:t>possible</a:t>
            </a:r>
            <a:r>
              <a:rPr lang="nl-NL" sz="5400" dirty="0" smtClean="0"/>
              <a:t> </a:t>
            </a:r>
            <a:r>
              <a:rPr lang="nl-NL" sz="5400" dirty="0" err="1" smtClean="0"/>
              <a:t>questions</a:t>
            </a:r>
            <a:endParaRPr lang="nl-NL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1143000"/>
          </a:xfrm>
        </p:spPr>
        <p:txBody>
          <a:bodyPr>
            <a:noAutofit/>
          </a:bodyPr>
          <a:lstStyle/>
          <a:p>
            <a:r>
              <a:rPr lang="nl-NL" dirty="0" err="1" smtClean="0"/>
              <a:t>Leaky</a:t>
            </a:r>
            <a:r>
              <a:rPr lang="nl-NL" dirty="0" smtClean="0"/>
              <a:t> </a:t>
            </a:r>
            <a:r>
              <a:rPr lang="nl-NL" dirty="0" err="1" smtClean="0"/>
              <a:t>Integrate-and-Fire</a:t>
            </a:r>
            <a:r>
              <a:rPr lang="nl-NL" dirty="0" smtClean="0"/>
              <a:t> (LIF) neurons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2060848"/>
            <a:ext cx="7772400" cy="3958952"/>
          </a:xfrm>
        </p:spPr>
        <p:txBody>
          <a:bodyPr>
            <a:normAutofit/>
          </a:bodyPr>
          <a:lstStyle/>
          <a:p>
            <a:r>
              <a:rPr lang="nl-NL" dirty="0" err="1" smtClean="0">
                <a:latin typeface="+mj-lt"/>
              </a:rPr>
              <a:t>Computational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powerful</a:t>
            </a:r>
            <a:endParaRPr lang="nl-NL" dirty="0" smtClean="0">
              <a:latin typeface="+mj-lt"/>
            </a:endParaRPr>
          </a:p>
          <a:p>
            <a:r>
              <a:rPr lang="nl-NL" dirty="0" smtClean="0">
                <a:latin typeface="+mj-lt"/>
              </a:rPr>
              <a:t>Easy to </a:t>
            </a:r>
            <a:r>
              <a:rPr lang="nl-NL" dirty="0" err="1" smtClean="0">
                <a:latin typeface="+mj-lt"/>
              </a:rPr>
              <a:t>analyze</a:t>
            </a:r>
            <a:endParaRPr lang="nl-NL" dirty="0" smtClean="0">
              <a:latin typeface="+mj-lt"/>
            </a:endParaRPr>
          </a:p>
          <a:p>
            <a:r>
              <a:rPr lang="nl-NL" dirty="0" err="1" smtClean="0">
                <a:latin typeface="+mj-lt"/>
              </a:rPr>
              <a:t>Very</a:t>
            </a:r>
            <a:r>
              <a:rPr lang="nl-NL" dirty="0" smtClean="0">
                <a:latin typeface="+mj-lt"/>
              </a:rPr>
              <a:t> few parameters</a:t>
            </a:r>
          </a:p>
          <a:p>
            <a:endParaRPr lang="nl-NL" dirty="0" smtClean="0">
              <a:latin typeface="+mj-lt"/>
            </a:endParaRPr>
          </a:p>
          <a:p>
            <a:endParaRPr lang="nl-NL" dirty="0" smtClean="0">
              <a:latin typeface="+mj-lt"/>
            </a:endParaRPr>
          </a:p>
        </p:txBody>
      </p:sp>
      <p:pic>
        <p:nvPicPr>
          <p:cNvPr id="4" name="Afbeelding 3" descr="LIF neur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1340767"/>
            <a:ext cx="3511838" cy="5298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 smtClean="0"/>
              <a:t>LIF neurons </a:t>
            </a:r>
            <a:r>
              <a:rPr lang="nl-NL" dirty="0" err="1" smtClean="0"/>
              <a:t>behavior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2060848"/>
            <a:ext cx="7772400" cy="3958952"/>
          </a:xfrm>
        </p:spPr>
        <p:txBody>
          <a:bodyPr>
            <a:normAutofit/>
          </a:bodyPr>
          <a:lstStyle/>
          <a:p>
            <a:r>
              <a:rPr lang="nl-NL" dirty="0" err="1" smtClean="0">
                <a:latin typeface="+mj-lt"/>
              </a:rPr>
              <a:t>Example</a:t>
            </a:r>
            <a:r>
              <a:rPr lang="nl-NL" dirty="0" smtClean="0">
                <a:latin typeface="+mj-lt"/>
              </a:rPr>
              <a:t>: </a:t>
            </a:r>
            <a:r>
              <a:rPr lang="nl-NL" dirty="0" err="1" smtClean="0">
                <a:latin typeface="+mj-lt"/>
              </a:rPr>
              <a:t>influence</a:t>
            </a:r>
            <a:r>
              <a:rPr lang="nl-NL" dirty="0" smtClean="0">
                <a:latin typeface="+mj-lt"/>
              </a:rPr>
              <a:t> of </a:t>
            </a:r>
            <a:r>
              <a:rPr lang="nl-NL" dirty="0" err="1" smtClean="0">
                <a:latin typeface="+mj-lt"/>
              </a:rPr>
              <a:t>integration</a:t>
            </a:r>
            <a:r>
              <a:rPr lang="nl-NL" dirty="0" smtClean="0">
                <a:latin typeface="+mj-lt"/>
              </a:rPr>
              <a:t> time (</a:t>
            </a:r>
            <a:r>
              <a:rPr lang="nl-NL" dirty="0" err="1" smtClean="0">
                <a:latin typeface="+mj-lt"/>
              </a:rPr>
              <a:t>tau</a:t>
            </a:r>
            <a:r>
              <a:rPr lang="nl-NL" dirty="0" smtClean="0">
                <a:latin typeface="+mj-lt"/>
              </a:rPr>
              <a:t>)</a:t>
            </a:r>
          </a:p>
        </p:txBody>
      </p:sp>
      <p:pic>
        <p:nvPicPr>
          <p:cNvPr id="4" name="Afbeelding 3" descr="figure_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140968"/>
            <a:ext cx="4678438" cy="3491284"/>
          </a:xfrm>
          <a:prstGeom prst="rect">
            <a:avLst/>
          </a:prstGeom>
        </p:spPr>
      </p:pic>
      <p:pic>
        <p:nvPicPr>
          <p:cNvPr id="5" name="Afbeelding 4" descr="figure_2.jpeg"/>
          <p:cNvPicPr>
            <a:picLocks noChangeAspect="1"/>
          </p:cNvPicPr>
          <p:nvPr/>
        </p:nvPicPr>
        <p:blipFill>
          <a:blip r:embed="rId3" cstate="print"/>
          <a:srcRect r="7820"/>
          <a:stretch>
            <a:fillRect/>
          </a:stretch>
        </p:blipFill>
        <p:spPr>
          <a:xfrm>
            <a:off x="4554370" y="3140968"/>
            <a:ext cx="4373606" cy="35407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 smtClean="0"/>
              <a:t>Introduction</a:t>
            </a:r>
            <a:endParaRPr lang="nl-NL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 </a:t>
            </a:r>
            <a:r>
              <a:rPr lang="nl-NL" dirty="0" err="1" smtClean="0"/>
              <a:t>Balanced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017640" cy="4572000"/>
          </a:xfrm>
        </p:spPr>
        <p:txBody>
          <a:bodyPr>
            <a:noAutofit/>
          </a:bodyPr>
          <a:lstStyle/>
          <a:p>
            <a:r>
              <a:rPr lang="nl-NL" dirty="0" err="1" smtClean="0"/>
              <a:t>Recurrent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endParaRPr lang="nl-NL" dirty="0" smtClean="0"/>
          </a:p>
          <a:p>
            <a:r>
              <a:rPr lang="nl-NL" dirty="0" err="1" smtClean="0"/>
              <a:t>Excitatory</a:t>
            </a:r>
            <a:r>
              <a:rPr lang="nl-NL" dirty="0" smtClean="0"/>
              <a:t> : </a:t>
            </a:r>
            <a:r>
              <a:rPr lang="nl-NL" dirty="0" err="1" smtClean="0"/>
              <a:t>inhibitory</a:t>
            </a:r>
            <a:r>
              <a:rPr lang="nl-NL" dirty="0" smtClean="0"/>
              <a:t> neurons = 4:1</a:t>
            </a:r>
          </a:p>
          <a:p>
            <a:endParaRPr lang="nl-NL" dirty="0" smtClean="0"/>
          </a:p>
          <a:p>
            <a:r>
              <a:rPr lang="nl-NL" dirty="0" smtClean="0"/>
              <a:t>w = </a:t>
            </a:r>
            <a:r>
              <a:rPr lang="nl-NL" dirty="0" err="1" smtClean="0"/>
              <a:t>synaptic</a:t>
            </a:r>
            <a:r>
              <a:rPr lang="nl-NL" dirty="0" smtClean="0"/>
              <a:t> </a:t>
            </a:r>
            <a:r>
              <a:rPr lang="nl-NL" dirty="0" err="1" smtClean="0"/>
              <a:t>strength</a:t>
            </a:r>
            <a:r>
              <a:rPr lang="nl-NL" dirty="0" smtClean="0"/>
              <a:t> </a:t>
            </a:r>
            <a:r>
              <a:rPr lang="nl-NL" dirty="0" err="1" smtClean="0"/>
              <a:t>excitatory</a:t>
            </a:r>
            <a:r>
              <a:rPr lang="nl-NL" dirty="0" smtClean="0"/>
              <a:t> </a:t>
            </a:r>
            <a:r>
              <a:rPr lang="nl-NL" dirty="0" err="1" smtClean="0"/>
              <a:t>connections</a:t>
            </a:r>
            <a:endParaRPr lang="nl-NL" dirty="0" smtClean="0"/>
          </a:p>
          <a:p>
            <a:r>
              <a:rPr lang="nl-NL" dirty="0" smtClean="0"/>
              <a:t>g = </a:t>
            </a:r>
            <a:r>
              <a:rPr lang="nl-NL" dirty="0" err="1" smtClean="0"/>
              <a:t>relative</a:t>
            </a:r>
            <a:r>
              <a:rPr lang="nl-NL" dirty="0" smtClean="0"/>
              <a:t> </a:t>
            </a:r>
            <a:r>
              <a:rPr lang="nl-NL" dirty="0" err="1" smtClean="0"/>
              <a:t>weight</a:t>
            </a:r>
            <a:r>
              <a:rPr lang="nl-NL" dirty="0" smtClean="0"/>
              <a:t> </a:t>
            </a:r>
            <a:r>
              <a:rPr lang="nl-NL" dirty="0" err="1" smtClean="0"/>
              <a:t>inhibitory</a:t>
            </a:r>
            <a:r>
              <a:rPr lang="nl-NL" dirty="0" smtClean="0"/>
              <a:t> </a:t>
            </a:r>
            <a:r>
              <a:rPr lang="nl-NL" dirty="0" err="1" smtClean="0"/>
              <a:t>connections</a:t>
            </a:r>
            <a:endParaRPr lang="nl-NL" dirty="0" smtClean="0"/>
          </a:p>
          <a:p>
            <a:r>
              <a:rPr lang="nl-NL" dirty="0" err="1" smtClean="0"/>
              <a:t>Vext</a:t>
            </a:r>
            <a:r>
              <a:rPr lang="nl-NL" dirty="0" smtClean="0"/>
              <a:t> = </a:t>
            </a:r>
            <a:r>
              <a:rPr lang="nl-NL" dirty="0" err="1" smtClean="0"/>
              <a:t>frequency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input</a:t>
            </a:r>
          </a:p>
          <a:p>
            <a:endParaRPr lang="nl-NL" dirty="0"/>
          </a:p>
        </p:txBody>
      </p:sp>
      <p:pic>
        <p:nvPicPr>
          <p:cNvPr id="5" name="Tijdelijke aanduiding voor inhoud 4" descr="balanced network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933950" y="1553756"/>
            <a:ext cx="3749675" cy="4360087"/>
          </a:xfrm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0" name="Tekstvak 9"/>
          <p:cNvSpPr txBox="1"/>
          <p:nvPr/>
        </p:nvSpPr>
        <p:spPr>
          <a:xfrm>
            <a:off x="6516216" y="6021288"/>
            <a:ext cx="219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www.yger.net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causes</a:t>
            </a:r>
            <a:r>
              <a:rPr lang="nl-NL" dirty="0" smtClean="0"/>
              <a:t> different </a:t>
            </a:r>
            <a:r>
              <a:rPr lang="nl-NL" dirty="0" err="1" smtClean="0"/>
              <a:t>states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err="1" smtClean="0"/>
              <a:t>variations</a:t>
            </a:r>
            <a:r>
              <a:rPr lang="nl-NL" dirty="0" smtClean="0"/>
              <a:t> of 2 parameters:</a:t>
            </a:r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External</a:t>
            </a:r>
            <a:r>
              <a:rPr lang="nl-NL" sz="2600" dirty="0" smtClean="0"/>
              <a:t> input (</a:t>
            </a:r>
            <a:r>
              <a:rPr lang="nl-NL" sz="2600" dirty="0" err="1" smtClean="0"/>
              <a:t>Vext</a:t>
            </a:r>
            <a:r>
              <a:rPr lang="nl-NL" sz="2600" dirty="0" smtClean="0"/>
              <a:t>)</a:t>
            </a:r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Relative</a:t>
            </a:r>
            <a:r>
              <a:rPr lang="nl-NL" sz="2600" dirty="0" smtClean="0"/>
              <a:t> </a:t>
            </a:r>
            <a:r>
              <a:rPr lang="nl-NL" sz="2600" dirty="0" err="1" smtClean="0"/>
              <a:t>strength</a:t>
            </a:r>
            <a:r>
              <a:rPr lang="nl-NL" sz="2600" dirty="0" smtClean="0"/>
              <a:t> </a:t>
            </a:r>
            <a:r>
              <a:rPr lang="nl-NL" sz="2600" dirty="0" err="1" smtClean="0"/>
              <a:t>inhibitory</a:t>
            </a:r>
            <a:r>
              <a:rPr lang="nl-NL" sz="2600" dirty="0" smtClean="0"/>
              <a:t> </a:t>
            </a:r>
            <a:r>
              <a:rPr lang="nl-NL" sz="2600" dirty="0" err="1" smtClean="0"/>
              <a:t>synapse</a:t>
            </a:r>
            <a:r>
              <a:rPr lang="nl-NL" sz="2600" dirty="0" smtClean="0"/>
              <a:t> (g)</a:t>
            </a:r>
          </a:p>
          <a:p>
            <a:endParaRPr lang="nl-NL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427984" y="1844824"/>
            <a:ext cx="4543673" cy="375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rregular fir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2304773"/>
            <a:ext cx="8964488" cy="25643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Background </a:t>
            </a:r>
            <a:r>
              <a:rPr lang="nl-NL" dirty="0" err="1" smtClean="0"/>
              <a:t>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700808"/>
            <a:ext cx="7772400" cy="4968552"/>
          </a:xfrm>
        </p:spPr>
        <p:txBody>
          <a:bodyPr>
            <a:normAutofit/>
          </a:bodyPr>
          <a:lstStyle/>
          <a:p>
            <a:r>
              <a:rPr lang="nl-NL" dirty="0" err="1" smtClean="0">
                <a:latin typeface="+mj-lt"/>
              </a:rPr>
              <a:t>Cortical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cells</a:t>
            </a:r>
            <a:r>
              <a:rPr lang="nl-NL" dirty="0" smtClean="0">
                <a:latin typeface="+mj-lt"/>
              </a:rPr>
              <a:t> show </a:t>
            </a:r>
            <a:r>
              <a:rPr lang="nl-NL" dirty="0" err="1" smtClean="0">
                <a:latin typeface="+mj-lt"/>
              </a:rPr>
              <a:t>irregular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firing</a:t>
            </a:r>
            <a:endParaRPr lang="nl-NL" dirty="0" smtClean="0">
              <a:latin typeface="+mj-lt"/>
            </a:endParaRPr>
          </a:p>
          <a:p>
            <a:endParaRPr lang="nl-NL" dirty="0" smtClean="0">
              <a:latin typeface="+mj-lt"/>
            </a:endParaRPr>
          </a:p>
          <a:p>
            <a:endParaRPr lang="nl-NL" dirty="0" smtClean="0">
              <a:latin typeface="+mj-lt"/>
            </a:endParaRPr>
          </a:p>
          <a:p>
            <a:endParaRPr lang="nl-NL" dirty="0" smtClean="0">
              <a:latin typeface="+mj-lt"/>
            </a:endParaRPr>
          </a:p>
          <a:p>
            <a:endParaRPr lang="nl-NL" dirty="0" smtClean="0">
              <a:latin typeface="+mj-lt"/>
            </a:endParaRPr>
          </a:p>
          <a:p>
            <a:endParaRPr lang="nl-NL" dirty="0" smtClean="0">
              <a:latin typeface="+mj-lt"/>
            </a:endParaRPr>
          </a:p>
          <a:p>
            <a:endParaRPr lang="nl-NL" dirty="0" smtClean="0">
              <a:latin typeface="+mj-lt"/>
            </a:endParaRPr>
          </a:p>
          <a:p>
            <a:r>
              <a:rPr lang="nl-NL" dirty="0" err="1" smtClean="0">
                <a:latin typeface="+mj-lt"/>
              </a:rPr>
              <a:t>Computational</a:t>
            </a:r>
            <a:r>
              <a:rPr lang="nl-NL" dirty="0" smtClean="0">
                <a:latin typeface="+mj-lt"/>
              </a:rPr>
              <a:t> models</a:t>
            </a:r>
          </a:p>
          <a:p>
            <a:r>
              <a:rPr lang="nl-NL" dirty="0" err="1" smtClean="0">
                <a:latin typeface="+mj-lt"/>
              </a:rPr>
              <a:t>Balanced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network</a:t>
            </a:r>
            <a:endParaRPr lang="nl-NL" dirty="0" smtClean="0">
              <a:latin typeface="+mj-lt"/>
            </a:endParaRP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>
                <a:latin typeface="+mj-lt"/>
              </a:rPr>
              <a:t>Can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reach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an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Asynchronous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Irregular</a:t>
            </a:r>
            <a:r>
              <a:rPr lang="nl-NL" dirty="0" smtClean="0">
                <a:latin typeface="+mj-lt"/>
              </a:rPr>
              <a:t> </a:t>
            </a:r>
            <a:r>
              <a:rPr lang="nl-NL" dirty="0" smtClean="0">
                <a:latin typeface="+mj-lt"/>
              </a:rPr>
              <a:t>state</a:t>
            </a:r>
            <a:endParaRPr lang="nl-NL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 </a:t>
            </a:r>
            <a:r>
              <a:rPr lang="nl-NL" dirty="0" err="1" smtClean="0"/>
              <a:t>Balanced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017640" cy="4572000"/>
          </a:xfrm>
        </p:spPr>
        <p:txBody>
          <a:bodyPr>
            <a:noAutofit/>
          </a:bodyPr>
          <a:lstStyle/>
          <a:p>
            <a:r>
              <a:rPr lang="nl-NL" dirty="0" err="1" smtClean="0"/>
              <a:t>Randomly</a:t>
            </a:r>
            <a:r>
              <a:rPr lang="nl-NL" dirty="0" smtClean="0"/>
              <a:t> </a:t>
            </a:r>
            <a:r>
              <a:rPr lang="nl-NL" dirty="0" err="1" smtClean="0"/>
              <a:t>connected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endParaRPr lang="nl-NL" dirty="0" smtClean="0"/>
          </a:p>
          <a:p>
            <a:r>
              <a:rPr lang="nl-NL" dirty="0" err="1" smtClean="0"/>
              <a:t>Balance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excitatory</a:t>
            </a:r>
            <a:r>
              <a:rPr lang="nl-NL" dirty="0" smtClean="0"/>
              <a:t> and </a:t>
            </a:r>
            <a:r>
              <a:rPr lang="nl-NL" dirty="0" err="1" smtClean="0"/>
              <a:t>inhibitory</a:t>
            </a:r>
            <a:r>
              <a:rPr lang="nl-NL" dirty="0" smtClean="0"/>
              <a:t> neurons</a:t>
            </a:r>
          </a:p>
        </p:txBody>
      </p:sp>
      <p:pic>
        <p:nvPicPr>
          <p:cNvPr id="5" name="Tijdelijke aanduiding voor inhoud 4" descr="balanced network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933950" y="1553756"/>
            <a:ext cx="3749675" cy="4360087"/>
          </a:xfrm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0" name="Tekstvak 9"/>
          <p:cNvSpPr txBox="1"/>
          <p:nvPr/>
        </p:nvSpPr>
        <p:spPr>
          <a:xfrm>
            <a:off x="6516216" y="6021288"/>
            <a:ext cx="219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www.yger.net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Balanced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in different </a:t>
            </a:r>
            <a:r>
              <a:rPr lang="nl-NL" dirty="0" err="1" smtClean="0"/>
              <a:t>states</a:t>
            </a:r>
            <a:endParaRPr lang="nl-NL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4176464" cy="4572000"/>
          </a:xfrm>
        </p:spPr>
        <p:txBody>
          <a:bodyPr>
            <a:noAutofit/>
          </a:bodyPr>
          <a:lstStyle/>
          <a:p>
            <a:r>
              <a:rPr lang="nl-NL" dirty="0" smtClean="0"/>
              <a:t>4 </a:t>
            </a:r>
            <a:r>
              <a:rPr lang="nl-NL" dirty="0" err="1" smtClean="0"/>
              <a:t>combinations</a:t>
            </a:r>
            <a:r>
              <a:rPr lang="nl-NL" dirty="0" smtClean="0"/>
              <a:t> (</a:t>
            </a:r>
            <a:r>
              <a:rPr lang="nl-NL" dirty="0" err="1" smtClean="0"/>
              <a:t>Brunel</a:t>
            </a:r>
            <a:r>
              <a:rPr lang="nl-NL" dirty="0" smtClean="0"/>
              <a:t>, 2000)</a:t>
            </a:r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Synchronous</a:t>
            </a:r>
            <a:r>
              <a:rPr lang="nl-NL" sz="2600" dirty="0" smtClean="0"/>
              <a:t> </a:t>
            </a:r>
            <a:r>
              <a:rPr lang="nl-NL" sz="2600" dirty="0" err="1" smtClean="0"/>
              <a:t>Regular</a:t>
            </a:r>
            <a:r>
              <a:rPr lang="nl-NL" sz="2600" dirty="0" smtClean="0"/>
              <a:t> (SR)</a:t>
            </a:r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Synchronous</a:t>
            </a:r>
            <a:r>
              <a:rPr lang="nl-NL" sz="2600" dirty="0" smtClean="0"/>
              <a:t> </a:t>
            </a:r>
            <a:r>
              <a:rPr lang="nl-NL" sz="2600" dirty="0" err="1" smtClean="0"/>
              <a:t>Irregular</a:t>
            </a:r>
            <a:r>
              <a:rPr lang="nl-NL" sz="2600" dirty="0" smtClean="0"/>
              <a:t> (SI)</a:t>
            </a:r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Asynchronous</a:t>
            </a:r>
            <a:r>
              <a:rPr lang="nl-NL" sz="2600" dirty="0" smtClean="0"/>
              <a:t> </a:t>
            </a:r>
            <a:r>
              <a:rPr lang="nl-NL" sz="2600" dirty="0" err="1" smtClean="0"/>
              <a:t>Regular</a:t>
            </a:r>
            <a:r>
              <a:rPr lang="nl-NL" sz="2600" dirty="0" smtClean="0"/>
              <a:t> (AR)</a:t>
            </a:r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Asynchronous</a:t>
            </a:r>
            <a:r>
              <a:rPr lang="nl-NL" sz="2600" dirty="0" smtClean="0"/>
              <a:t> </a:t>
            </a:r>
            <a:r>
              <a:rPr lang="nl-NL" sz="2600" dirty="0" err="1" smtClean="0"/>
              <a:t>Irregular</a:t>
            </a:r>
            <a:r>
              <a:rPr lang="nl-NL" sz="2600" dirty="0" smtClean="0"/>
              <a:t> (AI)</a:t>
            </a:r>
            <a:endParaRPr lang="nl-NL" dirty="0" smtClean="0"/>
          </a:p>
          <a:p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2 parameters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External</a:t>
            </a:r>
            <a:r>
              <a:rPr lang="nl-NL" dirty="0" smtClean="0"/>
              <a:t> input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Strength</a:t>
            </a:r>
            <a:r>
              <a:rPr lang="nl-NL" dirty="0" smtClean="0"/>
              <a:t> </a:t>
            </a:r>
            <a:r>
              <a:rPr lang="nl-NL" dirty="0" err="1" smtClean="0"/>
              <a:t>inhibitory</a:t>
            </a:r>
            <a:r>
              <a:rPr lang="nl-NL" dirty="0" smtClean="0"/>
              <a:t> </a:t>
            </a:r>
            <a:r>
              <a:rPr lang="nl-NL" dirty="0" err="1" smtClean="0"/>
              <a:t>synapses</a:t>
            </a:r>
            <a:endParaRPr lang="nl-NL" dirty="0" smtClean="0"/>
          </a:p>
          <a:p>
            <a:pPr lvl="1">
              <a:buNone/>
            </a:pPr>
            <a:endParaRPr lang="nl-NL" sz="2600" dirty="0" smtClean="0"/>
          </a:p>
          <a:p>
            <a:pPr lvl="1">
              <a:buFont typeface="Wingdings" pitchFamily="2" charset="2"/>
              <a:buChar char="§"/>
            </a:pPr>
            <a:endParaRPr lang="nl-NL" sz="2600" dirty="0"/>
          </a:p>
        </p:txBody>
      </p:sp>
      <p:pic>
        <p:nvPicPr>
          <p:cNvPr id="17" name="Tijdelijke aanduiding voor inhoud 16" descr="Brunel SR state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499992" y="1450478"/>
            <a:ext cx="4392488" cy="5218882"/>
          </a:xfrm>
        </p:spPr>
      </p:pic>
      <p:pic>
        <p:nvPicPr>
          <p:cNvPr id="18" name="Afbeelding 17" descr="Brunel SI stat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644008" y="1340768"/>
            <a:ext cx="4320480" cy="5338291"/>
          </a:xfrm>
          <a:prstGeom prst="rect">
            <a:avLst/>
          </a:prstGeom>
        </p:spPr>
      </p:pic>
      <p:pic>
        <p:nvPicPr>
          <p:cNvPr id="19" name="Afbeelding 18" descr="Brunel AR st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1340768"/>
            <a:ext cx="4351172" cy="5273823"/>
          </a:xfrm>
          <a:prstGeom prst="rect">
            <a:avLst/>
          </a:prstGeom>
        </p:spPr>
      </p:pic>
      <p:pic>
        <p:nvPicPr>
          <p:cNvPr id="20" name="Afbeelding 19" descr="Brunel AI st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4008" y="1268760"/>
            <a:ext cx="4272079" cy="5417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Biologically</a:t>
            </a:r>
            <a:r>
              <a:rPr lang="nl-NL" dirty="0" smtClean="0"/>
              <a:t> </a:t>
            </a:r>
            <a:r>
              <a:rPr lang="nl-NL" dirty="0" err="1" smtClean="0"/>
              <a:t>realistic</a:t>
            </a:r>
            <a:r>
              <a:rPr lang="nl-NL" dirty="0" smtClean="0"/>
              <a:t> model</a:t>
            </a:r>
            <a:endParaRPr lang="nl-NL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 smtClean="0"/>
              <a:t>Brunel</a:t>
            </a:r>
            <a:r>
              <a:rPr lang="nl-NL" dirty="0" smtClean="0"/>
              <a:t> (2000) </a:t>
            </a:r>
            <a:r>
              <a:rPr lang="nl-NL" dirty="0" err="1" smtClean="0"/>
              <a:t>simplest</a:t>
            </a:r>
            <a:r>
              <a:rPr lang="nl-NL" dirty="0" smtClean="0"/>
              <a:t> model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Synapse</a:t>
            </a:r>
            <a:r>
              <a:rPr lang="nl-NL" dirty="0" smtClean="0"/>
              <a:t> updates </a:t>
            </a:r>
            <a:r>
              <a:rPr lang="nl-NL" dirty="0" err="1" smtClean="0"/>
              <a:t>membrane</a:t>
            </a:r>
            <a:r>
              <a:rPr lang="nl-NL" dirty="0" smtClean="0"/>
              <a:t> </a:t>
            </a:r>
            <a:r>
              <a:rPr lang="nl-NL" dirty="0" err="1" smtClean="0"/>
              <a:t>potential</a:t>
            </a:r>
            <a:endParaRPr lang="nl-NL" dirty="0" smtClean="0"/>
          </a:p>
          <a:p>
            <a:r>
              <a:rPr lang="nl-NL" dirty="0" err="1" smtClean="0"/>
              <a:t>Yger</a:t>
            </a:r>
            <a:r>
              <a:rPr lang="nl-NL" dirty="0" smtClean="0"/>
              <a:t> (2013) more </a:t>
            </a:r>
            <a:r>
              <a:rPr lang="nl-NL" dirty="0" err="1" smtClean="0"/>
              <a:t>biologically</a:t>
            </a:r>
            <a:r>
              <a:rPr lang="nl-NL" dirty="0" smtClean="0"/>
              <a:t> </a:t>
            </a:r>
            <a:r>
              <a:rPr lang="nl-NL" dirty="0" err="1" smtClean="0"/>
              <a:t>realistic</a:t>
            </a:r>
            <a:r>
              <a:rPr lang="nl-NL" dirty="0" smtClean="0"/>
              <a:t> </a:t>
            </a:r>
            <a:r>
              <a:rPr lang="nl-NL" dirty="0" err="1" smtClean="0"/>
              <a:t>synapse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after</a:t>
            </a:r>
            <a:r>
              <a:rPr lang="nl-NL" dirty="0" smtClean="0"/>
              <a:t> a spike, </a:t>
            </a:r>
            <a:r>
              <a:rPr lang="nl-NL" dirty="0" err="1" smtClean="0"/>
              <a:t>conductance</a:t>
            </a:r>
            <a:r>
              <a:rPr lang="nl-NL" dirty="0" smtClean="0"/>
              <a:t> </a:t>
            </a:r>
            <a:r>
              <a:rPr lang="nl-NL" dirty="0" err="1" smtClean="0"/>
              <a:t>decays</a:t>
            </a:r>
            <a:r>
              <a:rPr lang="nl-NL" dirty="0" smtClean="0"/>
              <a:t> over time </a:t>
            </a:r>
          </a:p>
          <a:p>
            <a:r>
              <a:rPr lang="nl-NL" dirty="0" err="1" smtClean="0"/>
              <a:t>Reaches</a:t>
            </a:r>
            <a:r>
              <a:rPr lang="nl-NL" dirty="0" smtClean="0"/>
              <a:t> </a:t>
            </a:r>
            <a:r>
              <a:rPr lang="nl-NL" dirty="0" err="1" smtClean="0"/>
              <a:t>Asynchronous</a:t>
            </a:r>
            <a:r>
              <a:rPr lang="nl-NL" dirty="0" smtClean="0"/>
              <a:t> </a:t>
            </a:r>
            <a:r>
              <a:rPr lang="nl-NL" dirty="0" err="1" smtClean="0"/>
              <a:t>Irregular</a:t>
            </a:r>
            <a:r>
              <a:rPr lang="nl-NL" dirty="0" smtClean="0"/>
              <a:t> (AI) state</a:t>
            </a:r>
          </a:p>
          <a:p>
            <a:r>
              <a:rPr lang="nl-NL" dirty="0" smtClean="0"/>
              <a:t>AI state </a:t>
            </a:r>
            <a:r>
              <a:rPr lang="nl-NL" dirty="0" err="1" smtClean="0"/>
              <a:t>similar</a:t>
            </a:r>
            <a:r>
              <a:rPr lang="nl-NL" dirty="0" smtClean="0"/>
              <a:t> to </a:t>
            </a:r>
            <a:r>
              <a:rPr lang="nl-NL" dirty="0" err="1" smtClean="0"/>
              <a:t>human</a:t>
            </a:r>
            <a:r>
              <a:rPr lang="nl-NL" dirty="0" smtClean="0"/>
              <a:t> </a:t>
            </a:r>
            <a:r>
              <a:rPr lang="nl-NL" dirty="0" err="1" smtClean="0"/>
              <a:t>cortical</a:t>
            </a:r>
            <a:r>
              <a:rPr lang="nl-NL" dirty="0" smtClean="0"/>
              <a:t> </a:t>
            </a:r>
            <a:r>
              <a:rPr lang="nl-NL" dirty="0" err="1" smtClean="0"/>
              <a:t>activity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Research </a:t>
            </a:r>
            <a:r>
              <a:rPr lang="nl-NL" dirty="0" err="1" smtClean="0"/>
              <a:t>question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Can a network model with more biologically </a:t>
            </a:r>
            <a:r>
              <a:rPr lang="en-US" sz="3600" dirty="0" smtClean="0"/>
              <a:t>realistic synapses </a:t>
            </a:r>
            <a:r>
              <a:rPr lang="en-US" sz="3600" dirty="0" smtClean="0"/>
              <a:t>reach the same states as the original network with respect to synchrony and regularity. </a:t>
            </a:r>
            <a:endParaRPr lang="nl-NL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 smtClean="0"/>
              <a:t>Methods</a:t>
            </a:r>
            <a:endParaRPr lang="nl-NL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mogen">
  <a:themeElements>
    <a:clrScheme name="Vermoge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ermogen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mogen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1815</TotalTime>
  <Words>557</Words>
  <Application>Microsoft Office PowerPoint</Application>
  <PresentationFormat>Diavoorstelling (4:3)</PresentationFormat>
  <Paragraphs>128</Paragraphs>
  <Slides>31</Slides>
  <Notes>3</Notes>
  <HiddenSlides>4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2" baseType="lpstr">
      <vt:lpstr>Vermogen</vt:lpstr>
      <vt:lpstr>Dynamics of a biologically realistic neural network model</vt:lpstr>
      <vt:lpstr>Outline</vt:lpstr>
      <vt:lpstr>Introduction</vt:lpstr>
      <vt:lpstr>Background information</vt:lpstr>
      <vt:lpstr>A Balanced Network</vt:lpstr>
      <vt:lpstr>Balanced Network in different states</vt:lpstr>
      <vt:lpstr>Biologically realistic model</vt:lpstr>
      <vt:lpstr>Research question</vt:lpstr>
      <vt:lpstr>Methods</vt:lpstr>
      <vt:lpstr>Implementation of balanced network</vt:lpstr>
      <vt:lpstr>Quantification of Regularity and Synchrony</vt:lpstr>
      <vt:lpstr>Quantification of Regularity and Synchrony</vt:lpstr>
      <vt:lpstr>Clustering</vt:lpstr>
      <vt:lpstr>Results</vt:lpstr>
      <vt:lpstr>4 different states visible</vt:lpstr>
      <vt:lpstr>Quantification of Regularity</vt:lpstr>
      <vt:lpstr>Quantification of Synchrony</vt:lpstr>
      <vt:lpstr>Clustering</vt:lpstr>
      <vt:lpstr>Clustering</vt:lpstr>
      <vt:lpstr>4 different states visible</vt:lpstr>
      <vt:lpstr>Discussion</vt:lpstr>
      <vt:lpstr>Conclusion</vt:lpstr>
      <vt:lpstr>Possible explanations</vt:lpstr>
      <vt:lpstr>Why relevant?</vt:lpstr>
      <vt:lpstr>Take home</vt:lpstr>
      <vt:lpstr>Questions</vt:lpstr>
      <vt:lpstr>Slides for possible questions</vt:lpstr>
      <vt:lpstr>Leaky Integrate-and-Fire (LIF) neurons</vt:lpstr>
      <vt:lpstr>LIF neurons behavior</vt:lpstr>
      <vt:lpstr>A Balanced Network</vt:lpstr>
      <vt:lpstr>What causes different states?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of a sparsely connected balanced network</dc:title>
  <dc:creator>Jiri</dc:creator>
  <cp:lastModifiedBy>Jiri</cp:lastModifiedBy>
  <cp:revision>54</cp:revision>
  <dcterms:created xsi:type="dcterms:W3CDTF">2015-06-17T12:16:42Z</dcterms:created>
  <dcterms:modified xsi:type="dcterms:W3CDTF">2015-06-24T12:00:39Z</dcterms:modified>
</cp:coreProperties>
</file>