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6"/>
  </p:notesMasterIdLst>
  <p:sldIdLst>
    <p:sldId id="256" r:id="rId5"/>
    <p:sldId id="331" r:id="rId6"/>
    <p:sldId id="332" r:id="rId7"/>
    <p:sldId id="334" r:id="rId8"/>
    <p:sldId id="335" r:id="rId9"/>
    <p:sldId id="329" r:id="rId10"/>
    <p:sldId id="337" r:id="rId11"/>
    <p:sldId id="341" r:id="rId12"/>
    <p:sldId id="344" r:id="rId13"/>
    <p:sldId id="345" r:id="rId14"/>
    <p:sldId id="346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34" d="100"/>
          <a:sy n="134" d="100"/>
        </p:scale>
        <p:origin x="6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15.10.2021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entvalidation.net/en/latest/blazor.html" TargetMode="External"/><Relationship Id="rId2" Type="http://schemas.openxmlformats.org/officeDocument/2006/relationships/hyperlink" Target="https://docs.fluentvalidation.net/en/latest/localiz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vit.blazor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 fontScale="90000"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Formuláře &amp; validace</a:t>
            </a:r>
            <a:br>
              <a:rPr lang="cs-CZ" sz="4000" dirty="0">
                <a:solidFill>
                  <a:srgbClr val="000000"/>
                </a:solidFill>
              </a:rPr>
            </a:br>
            <a:r>
              <a:rPr lang="cs-CZ" sz="4000" dirty="0">
                <a:solidFill>
                  <a:srgbClr val="000000"/>
                </a:solidFill>
              </a:rPr>
              <a:t>Lokalizace (podruhé)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Fluent</a:t>
            </a:r>
            <a:r>
              <a:rPr lang="cs-CZ" dirty="0"/>
              <a:t> </a:t>
            </a:r>
            <a:r>
              <a:rPr lang="cs-CZ" dirty="0" err="1"/>
              <a:t>Validations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https://docs.fluentvalidation.net/</a:t>
            </a:r>
          </a:p>
          <a:p>
            <a:r>
              <a:rPr lang="cs-CZ">
                <a:hlinkClick r:id="rId3"/>
              </a:rPr>
              <a:t>https</a:t>
            </a:r>
            <a:r>
              <a:rPr lang="cs-CZ" dirty="0">
                <a:hlinkClick r:id="rId3"/>
              </a:rPr>
              <a:t>://docs.fluentvalidation.net/en/latest/blazor.html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45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HAVIT </a:t>
            </a:r>
            <a:r>
              <a:rPr lang="cs-CZ" dirty="0" err="1"/>
              <a:t>Blazor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</a:t>
            </a:r>
            <a:r>
              <a:rPr lang="cs-CZ" dirty="0" err="1"/>
              <a:t>Bootstrap</a:t>
            </a:r>
            <a:r>
              <a:rPr lang="cs-CZ" dirty="0"/>
              <a:t> 5</a:t>
            </a:r>
          </a:p>
          <a:p>
            <a:r>
              <a:rPr lang="cs-CZ" dirty="0">
                <a:hlinkClick r:id="rId2"/>
              </a:rPr>
              <a:t>https://havit.blazor.eu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4025FA8-5890-45AF-953A-56FDE089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4824"/>
            <a:ext cx="8258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EditContext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OnInvalidSubmit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DataAnnotationsValidator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ValidationSummary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09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NovaOsobaFormData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příjmení."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příjmení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Prijmeni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jméno."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jména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email."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emailu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5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UI &amp; Validace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 formData =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NovaOsobaFormData();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"&gt;...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@bind-value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formData.Jmeno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InputText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bind-Value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@formData.Jmeno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800000"/>
                </a:solidFill>
                <a:latin typeface="Consolas" panose="020B0609020204030204" pitchFamily="49" charset="0"/>
              </a:rPr>
              <a:t>ValidationMessage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="() =&gt;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formData.Name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„Formulářové“ 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		&lt;input&gt;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InputTextArea	&lt;textarea&gt;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InputSelect	&lt;select&gt;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InputNumber	&lt;input type="number"&gt;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InputCheckbox	&lt;input type="checkbox"&gt;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InputDate		&lt;input type="date"&gt;</a:t>
            </a:r>
          </a:p>
        </p:txBody>
      </p:sp>
    </p:spTree>
    <p:extLst>
      <p:ext uri="{BB962C8B-B14F-4D97-AF65-F5344CB8AC3E}">
        <p14:creationId xmlns:p14="http://schemas.microsoft.com/office/powerpoint/2010/main" val="4065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r>
              <a:rPr lang="cs-CZ" sz="40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Formulář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Formuláře – Lokalizace (část druhá)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ErrorMessageResourceName</a:t>
            </a:r>
            <a:endParaRPr lang="cs-CZ" dirty="0"/>
          </a:p>
          <a:p>
            <a:r>
              <a:rPr lang="cs-CZ" dirty="0" err="1"/>
              <a:t>ErrorMessageResourceType</a:t>
            </a:r>
            <a:endParaRPr lang="cs-CZ" dirty="0"/>
          </a:p>
          <a:p>
            <a:r>
              <a:rPr lang="cs-CZ" dirty="0" err="1"/>
              <a:t>CustomTool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42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Data </a:t>
            </a:r>
            <a:r>
              <a:rPr lang="cs-CZ" sz="4000" b="1" dirty="0" err="1">
                <a:latin typeface="+mj-lt"/>
              </a:rPr>
              <a:t>Annotations</a:t>
            </a:r>
            <a:r>
              <a:rPr lang="cs-CZ" sz="4000" b="1" dirty="0">
                <a:latin typeface="+mj-lt"/>
              </a:rPr>
              <a:t> &amp; Lokalizace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1602</TotalTime>
  <Words>323</Words>
  <Application>Microsoft Office PowerPoint</Application>
  <PresentationFormat>Širokoúhlá obrazovka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Consolas</vt:lpstr>
      <vt:lpstr>Motiv Office</vt:lpstr>
      <vt:lpstr>ASP.NET Core Blazor Formuláře &amp; validace Lokalizace (podruhé)</vt:lpstr>
      <vt:lpstr>Formulář</vt:lpstr>
      <vt:lpstr>Data</vt:lpstr>
      <vt:lpstr>UI &amp; Validace</vt:lpstr>
      <vt:lpstr>„Formulářové“ komponenty</vt:lpstr>
      <vt:lpstr>DEMO</vt:lpstr>
      <vt:lpstr>ASP.NET Core Blazor Formuláře – Lokalizace (část druhá)</vt:lpstr>
      <vt:lpstr>Blazor &amp; Lokalizace</vt:lpstr>
      <vt:lpstr>Prezentace aplikace PowerPoint</vt:lpstr>
      <vt:lpstr>Fluent Validations</vt:lpstr>
      <vt:lpstr>HAVIT Blazor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35</cp:revision>
  <dcterms:created xsi:type="dcterms:W3CDTF">2020-02-17T12:58:57Z</dcterms:created>
  <dcterms:modified xsi:type="dcterms:W3CDTF">2021-10-15T11:23:59Z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