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10"/>
  </p:notesMasterIdLst>
  <p:sldIdLst>
    <p:sldId id="256" r:id="rId5"/>
    <p:sldId id="333" r:id="rId6"/>
    <p:sldId id="329" r:id="rId7"/>
    <p:sldId id="331" r:id="rId8"/>
    <p:sldId id="332" r:id="rId9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700" autoAdjust="0"/>
  </p:normalViewPr>
  <p:slideViewPr>
    <p:cSldViewPr>
      <p:cViewPr varScale="1">
        <p:scale>
          <a:sx n="116" d="100"/>
          <a:sy n="116" d="100"/>
        </p:scale>
        <p:origin x="102" y="3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07.10.2021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07.10.2021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nowledge-base.havit.eu/2019/11/02/blazor-component-lifecycle-diagra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  <a:br>
              <a:rPr lang="cs-CZ" b="1"/>
            </a:br>
            <a:r>
              <a:rPr lang="cs-CZ" sz="4000">
                <a:solidFill>
                  <a:srgbClr val="000000"/>
                </a:solidFill>
              </a:rPr>
              <a:t>Životní cyklus komponent</a:t>
            </a:r>
            <a:endParaRPr lang="cs-CZ" sz="4000" dirty="0">
              <a:solidFill>
                <a:srgbClr val="00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endParaRPr lang="cs-CZ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Životní cyklus komponent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SetParametersAsync</a:t>
            </a:r>
          </a:p>
          <a:p>
            <a:r>
              <a:rPr lang="cs-CZ" dirty="0"/>
              <a:t>OnInitialized[Async]</a:t>
            </a:r>
          </a:p>
          <a:p>
            <a:r>
              <a:rPr lang="cs-CZ" dirty="0"/>
              <a:t>OnParametersSet[Async]</a:t>
            </a:r>
          </a:p>
          <a:p>
            <a:r>
              <a:rPr lang="cs-CZ" dirty="0"/>
              <a:t>ShouldRender</a:t>
            </a:r>
          </a:p>
          <a:p>
            <a:r>
              <a:rPr lang="cs-CZ" dirty="0">
                <a:solidFill>
                  <a:schemeClr val="bg1">
                    <a:lumMod val="65000"/>
                  </a:schemeClr>
                </a:solidFill>
              </a:rPr>
              <a:t>BuildRenderTree</a:t>
            </a:r>
          </a:p>
          <a:p>
            <a:r>
              <a:rPr lang="cs-CZ" dirty="0"/>
              <a:t>OnAfterRender[Async]</a:t>
            </a:r>
          </a:p>
          <a:p>
            <a:endParaRPr lang="cs-CZ" dirty="0"/>
          </a:p>
          <a:p>
            <a:r>
              <a:rPr lang="cs-CZ" dirty="0">
                <a:hlinkClick r:id="rId2"/>
              </a:rPr>
              <a:t>https://knowledge-base.havit.eu/2019/11/02/blazor-component-lifecycle-diagram/</a:t>
            </a:r>
            <a:endParaRPr lang="cs-CZ" dirty="0"/>
          </a:p>
          <a:p>
            <a:endParaRPr lang="cs-CZ" dirty="0"/>
          </a:p>
          <a:p>
            <a:r>
              <a:rPr lang="cs-CZ" dirty="0"/>
              <a:t>IDisposable.Dispose, IAsyncDisposable.DisposeAsync</a:t>
            </a:r>
          </a:p>
        </p:txBody>
      </p:sp>
    </p:spTree>
    <p:extLst>
      <p:ext uri="{BB962C8B-B14F-4D97-AF65-F5344CB8AC3E}">
        <p14:creationId xmlns:p14="http://schemas.microsoft.com/office/powerpoint/2010/main" val="85548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A232-74DF-43A9-9BB1-7FD2335C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3056980"/>
            <a:ext cx="10363200" cy="3324348"/>
          </a:xfrm>
        </p:spPr>
        <p:txBody>
          <a:bodyPr>
            <a:normAutofit/>
          </a:bodyPr>
          <a:lstStyle/>
          <a:p>
            <a:endParaRPr lang="cs-CZ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0FEF-CB05-4925-B91B-04DA5FDB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sz="4000" b="1" dirty="0">
                <a:latin typeface="+mj-lt"/>
              </a:rPr>
              <a:t>Životní cyklus komponent</a:t>
            </a:r>
          </a:p>
        </p:txBody>
      </p:sp>
      <p:pic>
        <p:nvPicPr>
          <p:cNvPr id="4098" name="Picture 2" descr="Image result for demo">
            <a:extLst>
              <a:ext uri="{FF2B5EF4-FFF2-40B4-BE49-F238E27FC236}">
                <a16:creationId xmlns:a16="http://schemas.microsoft.com/office/drawing/2014/main" id="{27446DE1-DCF5-4DC9-85F6-2193DDB1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12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Životní cyklus komponent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SetParametersAsync </a:t>
            </a:r>
            <a:r>
              <a:rPr lang="cs-CZ" dirty="0">
                <a:sym typeface="Wingdings" panose="05000000000000000000" pitchFamily="2" charset="2"/>
              </a:rPr>
              <a:t> vlastní řešení parametrů (výjimečné)</a:t>
            </a:r>
            <a:endParaRPr lang="cs-CZ" dirty="0"/>
          </a:p>
          <a:p>
            <a:r>
              <a:rPr lang="cs-CZ" dirty="0"/>
              <a:t>OnInitialized[Async] </a:t>
            </a:r>
            <a:r>
              <a:rPr lang="cs-CZ" dirty="0">
                <a:sym typeface="Wingdings" panose="05000000000000000000" pitchFamily="2" charset="2"/>
              </a:rPr>
              <a:t> jedenkrát</a:t>
            </a:r>
            <a:endParaRPr lang="cs-CZ" dirty="0"/>
          </a:p>
          <a:p>
            <a:r>
              <a:rPr lang="cs-CZ" dirty="0"/>
              <a:t>OnParametersSet[Async] </a:t>
            </a:r>
            <a:r>
              <a:rPr lang="cs-CZ" dirty="0">
                <a:sym typeface="Wingdings" panose="05000000000000000000" pitchFamily="2" charset="2"/>
              </a:rPr>
              <a:t> po každém nastavení parametrů</a:t>
            </a:r>
            <a:endParaRPr lang="cs-CZ" dirty="0"/>
          </a:p>
          <a:p>
            <a:r>
              <a:rPr lang="cs-CZ" dirty="0"/>
              <a:t>ShouldRender </a:t>
            </a:r>
            <a:r>
              <a:rPr lang="cs-CZ" dirty="0">
                <a:sym typeface="Wingdings" panose="05000000000000000000" pitchFamily="2" charset="2"/>
              </a:rPr>
              <a:t> po prvním renderu</a:t>
            </a:r>
          </a:p>
          <a:p>
            <a:r>
              <a:rPr lang="cs-CZ" dirty="0">
                <a:solidFill>
                  <a:schemeClr val="bg1">
                    <a:lumMod val="65000"/>
                  </a:schemeClr>
                </a:solidFill>
              </a:rPr>
              <a:t>BuildRenderTree </a:t>
            </a:r>
            <a:r>
              <a:rPr lang="cs-CZ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 první render automaticky, pak dle ShouldRender</a:t>
            </a:r>
            <a:endParaRPr lang="cs-CZ" dirty="0"/>
          </a:p>
          <a:p>
            <a:r>
              <a:rPr lang="cs-CZ" dirty="0"/>
              <a:t>OnAfterRender[Async] </a:t>
            </a:r>
            <a:r>
              <a:rPr lang="cs-CZ" dirty="0">
                <a:sym typeface="Wingdings" panose="05000000000000000000" pitchFamily="2" charset="2"/>
              </a:rPr>
              <a:t> @ref</a:t>
            </a:r>
            <a:endParaRPr lang="cs-CZ" dirty="0"/>
          </a:p>
          <a:p>
            <a:endParaRPr lang="cs-CZ" dirty="0"/>
          </a:p>
          <a:p>
            <a:r>
              <a:rPr lang="cs-CZ" dirty="0"/>
              <a:t>IAsyncDisposable.DisposeAsync </a:t>
            </a:r>
            <a:r>
              <a:rPr lang="cs-CZ" b="1" dirty="0"/>
              <a:t>nebo</a:t>
            </a:r>
            <a:r>
              <a:rPr lang="cs-CZ" dirty="0"/>
              <a:t> IDisposable.Dispose</a:t>
            </a:r>
          </a:p>
        </p:txBody>
      </p:sp>
    </p:spTree>
    <p:extLst>
      <p:ext uri="{BB962C8B-B14F-4D97-AF65-F5344CB8AC3E}">
        <p14:creationId xmlns:p14="http://schemas.microsoft.com/office/powerpoint/2010/main" val="362680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A232-74DF-43A9-9BB1-7FD2335C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3056980"/>
            <a:ext cx="10363200" cy="3324348"/>
          </a:xfrm>
        </p:spPr>
        <p:txBody>
          <a:bodyPr>
            <a:normAutofit/>
          </a:bodyPr>
          <a:lstStyle/>
          <a:p>
            <a:endParaRPr lang="cs-CZ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0FEF-CB05-4925-B91B-04DA5FDB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sz="4000" b="1" dirty="0">
                <a:latin typeface="+mj-lt"/>
              </a:rPr>
              <a:t>Další scénáře</a:t>
            </a:r>
          </a:p>
        </p:txBody>
      </p:sp>
      <p:pic>
        <p:nvPicPr>
          <p:cNvPr id="4098" name="Picture 2" descr="Image result for demo">
            <a:extLst>
              <a:ext uri="{FF2B5EF4-FFF2-40B4-BE49-F238E27FC236}">
                <a16:creationId xmlns:a16="http://schemas.microsoft.com/office/drawing/2014/main" id="{27446DE1-DCF5-4DC9-85F6-2193DDB1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5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1584</TotalTime>
  <Words>105</Words>
  <Application>Microsoft Office PowerPoint</Application>
  <PresentationFormat>Širokoúhlá obrazovka</PresentationFormat>
  <Paragraphs>23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8" baseType="lpstr">
      <vt:lpstr>Arial</vt:lpstr>
      <vt:lpstr>Calibri</vt:lpstr>
      <vt:lpstr>Motiv Office</vt:lpstr>
      <vt:lpstr>ASP.NET Core Blazor Životní cyklus komponent</vt:lpstr>
      <vt:lpstr>Životní cyklus komponent</vt:lpstr>
      <vt:lpstr>Prezentace aplikace PowerPoint</vt:lpstr>
      <vt:lpstr>Životní cyklus komponent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Kanda, Jiří</cp:lastModifiedBy>
  <cp:revision>38</cp:revision>
  <dcterms:created xsi:type="dcterms:W3CDTF">2020-02-17T12:58:57Z</dcterms:created>
  <dcterms:modified xsi:type="dcterms:W3CDTF">2021-10-07T08:40:23Z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