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3"/>
  </p:notesMasterIdLst>
  <p:sldIdLst>
    <p:sldId id="256" r:id="rId5"/>
    <p:sldId id="331" r:id="rId6"/>
    <p:sldId id="332" r:id="rId7"/>
    <p:sldId id="333" r:id="rId8"/>
    <p:sldId id="334" r:id="rId9"/>
    <p:sldId id="329" r:id="rId10"/>
    <p:sldId id="335" r:id="rId11"/>
    <p:sldId id="336" r:id="rId12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11.10.2021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blazor/javascript-interoperability/call-dotnet-from-javascrip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Javascript Interop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5730-ABE8-47F8-A245-69351DE8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JavaScript Interop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67A7-9239-440E-860B-379B18D2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dirty="0"/>
              <a:t>A Blazor app can invoke JavaScript functions from .NET methods </a:t>
            </a:r>
          </a:p>
          <a:p>
            <a:pPr marL="0" indent="0" algn="ctr">
              <a:buNone/>
            </a:pPr>
            <a:r>
              <a:rPr lang="cs-CZ" dirty="0"/>
              <a:t>and .NET methods from JavaScript functions.</a:t>
            </a:r>
          </a:p>
          <a:p>
            <a:pPr marL="0" indent="0" algn="ctr">
              <a:buNone/>
            </a:pPr>
            <a:r>
              <a:rPr lang="cs-CZ" dirty="0"/>
              <a:t>These scenarios are called </a:t>
            </a:r>
            <a:r>
              <a:rPr lang="cs-CZ" i="1" dirty="0"/>
              <a:t>JavaScript interoperability</a:t>
            </a:r>
            <a:r>
              <a:rPr lang="cs-CZ" dirty="0"/>
              <a:t> (</a:t>
            </a:r>
            <a:r>
              <a:rPr lang="cs-CZ" i="1" dirty="0"/>
              <a:t>JS interop</a:t>
            </a:r>
            <a:r>
              <a:rPr lang="cs-CZ" dirty="0"/>
              <a:t>).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1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2669-9063-4DAF-BFAE-95E9FFDA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Volání javascriptu z .</a:t>
            </a:r>
            <a:r>
              <a:rPr lang="cs-CZ" dirty="0" err="1"/>
              <a:t>NETu</a:t>
            </a:r>
            <a:r>
              <a:rPr lang="cs-CZ" dirty="0"/>
              <a:t> (příprava)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56F-AA9C-40AD-8521-7BE7E9D2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window.setTitle = (title) =&gt; {    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document.title = title;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&lt;script src="setWindowTitle.js"&gt;&lt;/script&gt;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709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2669-9063-4DAF-BFAE-95E9FFDA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Volání javascriptu z .</a:t>
            </a:r>
            <a:r>
              <a:rPr lang="cs-CZ" dirty="0" err="1"/>
              <a:t>NETu</a:t>
            </a:r>
            <a:r>
              <a:rPr lang="cs-CZ" dirty="0"/>
              <a:t> - </a:t>
            </a:r>
            <a:r>
              <a:rPr lang="cs-CZ" dirty="0" err="1"/>
              <a:t>invokeVoidAsync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56F-AA9C-40AD-8521-7BE7E9D2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[Inject]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IJSRuntime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JSRuntime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Task OnAfterRenderAsync(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firstRender)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await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.OnAfterRenderAsync(firstRender);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(firstRender)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JSRuntime.InvokeVoidAsync(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"setTitle"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981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2669-9063-4DAF-BFAE-95E9FFDA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Volání javascriptu z .</a:t>
            </a:r>
            <a:r>
              <a:rPr lang="cs-CZ" dirty="0" err="1"/>
              <a:t>NETu</a:t>
            </a:r>
            <a:r>
              <a:rPr lang="cs-CZ" dirty="0"/>
              <a:t> – </a:t>
            </a:r>
            <a:r>
              <a:rPr lang="cs-CZ" dirty="0" err="1"/>
              <a:t>invokeAsync</a:t>
            </a:r>
            <a:r>
              <a:rPr lang="cs-CZ" dirty="0"/>
              <a:t>&lt;&gt;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56F-AA9C-40AD-8521-7BE7E9D2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Task Smazat(...)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confirmed =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JSRuntime.InvokeAsync&lt;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"confirm"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, 						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"Opravdu chceš smazat ...?"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(confirmed)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	...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30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Volání </a:t>
            </a:r>
            <a:r>
              <a:rPr lang="cs-CZ" sz="4000" b="1" dirty="0" err="1">
                <a:latin typeface="+mj-lt"/>
              </a:rPr>
              <a:t>javascriptu</a:t>
            </a:r>
            <a:r>
              <a:rPr lang="cs-CZ" sz="4000" b="1" dirty="0">
                <a:latin typeface="+mj-lt"/>
              </a:rPr>
              <a:t> z .</a:t>
            </a:r>
            <a:r>
              <a:rPr lang="cs-CZ" sz="4000" b="1" dirty="0" err="1">
                <a:latin typeface="+mj-lt"/>
              </a:rPr>
              <a:t>NETu</a:t>
            </a:r>
            <a:endParaRPr lang="cs-CZ" sz="4000" b="1" dirty="0">
              <a:latin typeface="+mj-lt"/>
            </a:endParaRP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2669-9063-4DAF-BFAE-95E9FFDA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Volání.NETu</a:t>
            </a:r>
            <a:r>
              <a:rPr lang="cs-CZ" dirty="0"/>
              <a:t> z </a:t>
            </a:r>
            <a:r>
              <a:rPr lang="cs-CZ" dirty="0" err="1"/>
              <a:t>javascriptu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56F-AA9C-40AD-8521-7BE7E9D2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3600" dirty="0">
                <a:hlinkClick r:id="rId2"/>
              </a:rPr>
              <a:t>https://docs.microsoft.com/en-us/aspnet/core/blazor/javascript-interoperability/call-dotnet-from-javascript</a:t>
            </a:r>
            <a:endParaRPr lang="cs-CZ" sz="3600" dirty="0"/>
          </a:p>
          <a:p>
            <a:pPr marL="0" indent="0">
              <a:buNone/>
            </a:pPr>
            <a:endParaRPr lang="cs-CZ" sz="3600" dirty="0"/>
          </a:p>
          <a:p>
            <a:r>
              <a:rPr lang="cs-CZ" sz="3600" dirty="0"/>
              <a:t>Static (viz dokumentace)</a:t>
            </a:r>
          </a:p>
          <a:p>
            <a:r>
              <a:rPr lang="cs-CZ" sz="3600" dirty="0"/>
              <a:t>Instance (viz demo)</a:t>
            </a:r>
          </a:p>
          <a:p>
            <a:pPr lvl="1"/>
            <a:r>
              <a:rPr lang="cs-CZ" sz="3200" dirty="0" err="1"/>
              <a:t>DotNetObjectReference.Create</a:t>
            </a:r>
            <a:r>
              <a:rPr lang="cs-CZ" sz="3200" dirty="0"/>
              <a:t> </a:t>
            </a:r>
            <a:r>
              <a:rPr lang="cs-CZ" sz="3200" dirty="0">
                <a:sym typeface="Wingdings" panose="05000000000000000000" pitchFamily="2" charset="2"/>
              </a:rPr>
              <a:t> </a:t>
            </a:r>
            <a:r>
              <a:rPr lang="cs-CZ" sz="3200" dirty="0" err="1">
                <a:sym typeface="Wingdings" panose="05000000000000000000" pitchFamily="2" charset="2"/>
              </a:rPr>
              <a:t>js</a:t>
            </a:r>
            <a:endParaRPr lang="cs-CZ" sz="3200" dirty="0">
              <a:sym typeface="Wingdings" panose="05000000000000000000" pitchFamily="2" charset="2"/>
            </a:endParaRPr>
          </a:p>
          <a:p>
            <a:pPr lvl="1"/>
            <a:r>
              <a:rPr lang="cs-CZ" sz="3200" dirty="0" err="1"/>
              <a:t>js</a:t>
            </a:r>
            <a:r>
              <a:rPr lang="cs-CZ" sz="3200" dirty="0"/>
              <a:t>: </a:t>
            </a:r>
            <a:r>
              <a:rPr lang="cs-CZ" sz="3200" dirty="0" err="1"/>
              <a:t>invokeMethod</a:t>
            </a:r>
            <a:r>
              <a:rPr lang="cs-CZ" sz="3200" dirty="0"/>
              <a:t>[</a:t>
            </a:r>
            <a:r>
              <a:rPr lang="cs-CZ" sz="3200" dirty="0" err="1"/>
              <a:t>Async</a:t>
            </a:r>
            <a:r>
              <a:rPr lang="cs-CZ" sz="3200" dirty="0"/>
              <a:t>]</a:t>
            </a:r>
          </a:p>
          <a:p>
            <a:pPr lvl="1"/>
            <a:r>
              <a:rPr lang="cs-CZ" sz="3200" dirty="0" err="1"/>
              <a:t>Dispose</a:t>
            </a:r>
            <a:r>
              <a:rPr lang="cs-CZ" sz="3200" dirty="0"/>
              <a:t> </a:t>
            </a:r>
            <a:r>
              <a:rPr lang="cs-CZ" sz="3200" dirty="0" err="1"/>
              <a:t>DotNetObjectReference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62516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Volání .</a:t>
            </a:r>
            <a:r>
              <a:rPr lang="cs-CZ" sz="4000" b="1" dirty="0" err="1">
                <a:latin typeface="+mj-lt"/>
              </a:rPr>
              <a:t>NETu</a:t>
            </a:r>
            <a:r>
              <a:rPr lang="cs-CZ" sz="4000" b="1" dirty="0">
                <a:latin typeface="+mj-lt"/>
              </a:rPr>
              <a:t> z </a:t>
            </a:r>
            <a:r>
              <a:rPr lang="cs-CZ" sz="4000" b="1" dirty="0" err="1">
                <a:latin typeface="+mj-lt"/>
              </a:rPr>
              <a:t>javascriptu</a:t>
            </a:r>
            <a:endParaRPr lang="cs-CZ" sz="4000" b="1" dirty="0">
              <a:latin typeface="+mj-lt"/>
            </a:endParaRP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14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1895</TotalTime>
  <Words>239</Words>
  <Application>Microsoft Office PowerPoint</Application>
  <PresentationFormat>Širokoúhlá obrazovka</PresentationFormat>
  <Paragraphs>42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Motiv Office</vt:lpstr>
      <vt:lpstr>ASP.NET Core Blazor Javascript Interop</vt:lpstr>
      <vt:lpstr>JavaScript Interop</vt:lpstr>
      <vt:lpstr>Volání javascriptu z .NETu (příprava)</vt:lpstr>
      <vt:lpstr>Volání javascriptu z .NETu - invokeVoidAsync</vt:lpstr>
      <vt:lpstr>Volání javascriptu z .NETu – invokeAsync&lt;&gt;</vt:lpstr>
      <vt:lpstr>Prezentace aplikace PowerPoint</vt:lpstr>
      <vt:lpstr>Volání.NETu z javascriptu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41</cp:revision>
  <dcterms:created xsi:type="dcterms:W3CDTF">2020-02-17T12:58:57Z</dcterms:created>
  <dcterms:modified xsi:type="dcterms:W3CDTF">2021-10-11T07:36:58Z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