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4"/>
  </p:sldMasterIdLst>
  <p:notesMasterIdLst>
    <p:notesMasterId r:id="rId8"/>
  </p:notesMasterIdLst>
  <p:sldIdLst>
    <p:sldId id="256" r:id="rId5"/>
    <p:sldId id="332" r:id="rId6"/>
    <p:sldId id="330" r:id="rId7"/>
  </p:sldIdLst>
  <p:sldSz cx="12192000" cy="6858000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0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700" autoAdjust="0"/>
  </p:normalViewPr>
  <p:slideViewPr>
    <p:cSldViewPr>
      <p:cViewPr varScale="1">
        <p:scale>
          <a:sx n="116" d="100"/>
          <a:sy n="116" d="100"/>
        </p:scale>
        <p:origin x="84" y="3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3DD1-6B4C-423E-A696-BD4124EC33BC}" type="datetimeFigureOut">
              <a:rPr lang="cs-CZ" smtClean="0"/>
              <a:pPr/>
              <a:t>26.02.2020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64F6-20DF-4459-862B-64827B1A3974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88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35" y="3886200"/>
            <a:ext cx="935576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26.02.2020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9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26.02.2020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4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26.02.2020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0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26.02.2020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4" y="3056980"/>
            <a:ext cx="10363200" cy="1362075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66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1556793"/>
            <a:ext cx="10363200" cy="136815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spc="-13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26.02.2020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6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26.02.2020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6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26.02.2020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07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26.02.2020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26.02.2020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68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26.02.2020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2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26.02.2020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8A939CA1-1C32-41FC-8226-238AA43A91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8048" y="3861048"/>
            <a:ext cx="5486400" cy="282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F2F8-F70A-47D7-AD2D-4F12E71A0C18}" type="datetimeFigureOut">
              <a:rPr lang="cs-CZ" smtClean="0"/>
              <a:t>26.02.2020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387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 spc="-300" baseline="0">
          <a:solidFill>
            <a:srgbClr val="2097D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spc="-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spc="-19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pc="-18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spc="-17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spc="-13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456" y="3200994"/>
            <a:ext cx="8782744" cy="2028206"/>
          </a:xfrm>
        </p:spPr>
        <p:txBody>
          <a:bodyPr>
            <a:normAutofit/>
          </a:bodyPr>
          <a:lstStyle/>
          <a:p>
            <a:r>
              <a:rPr lang="cs-CZ" dirty="0"/>
              <a:t>ASP.NET Core </a:t>
            </a:r>
            <a:r>
              <a:rPr lang="cs-CZ" b="1" dirty="0"/>
              <a:t>Blazor</a:t>
            </a:r>
            <a:br>
              <a:rPr lang="cs-CZ" b="1" dirty="0"/>
            </a:br>
            <a:r>
              <a:rPr lang="cs-CZ" sz="4000" dirty="0">
                <a:solidFill>
                  <a:srgbClr val="000000"/>
                </a:solidFill>
              </a:rPr>
              <a:t>Komunikace mezi komponentami</a:t>
            </a:r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199456" y="1700808"/>
            <a:ext cx="8782744" cy="1368152"/>
          </a:xfrm>
        </p:spPr>
        <p:txBody>
          <a:bodyPr/>
          <a:lstStyle/>
          <a:p>
            <a:endParaRPr lang="cs-CZ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325CF39-EF1D-4006-AFEF-112A24230C37}"/>
              </a:ext>
            </a:extLst>
          </p:cNvPr>
          <p:cNvSpPr/>
          <p:nvPr/>
        </p:nvSpPr>
        <p:spPr>
          <a:xfrm>
            <a:off x="2315580" y="2636912"/>
            <a:ext cx="7308812" cy="30243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4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38437-32B8-4265-944A-94D661C71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Definice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2BFF4B-C431-4C2B-8ABB-4A7C17034545}"/>
              </a:ext>
            </a:extLst>
          </p:cNvPr>
          <p:cNvSpPr/>
          <p:nvPr/>
        </p:nvSpPr>
        <p:spPr>
          <a:xfrm>
            <a:off x="2999656" y="3208927"/>
            <a:ext cx="2448272" cy="19008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4800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271987-9CCF-49DF-84A6-B02D25A4C09E}"/>
              </a:ext>
            </a:extLst>
          </p:cNvPr>
          <p:cNvSpPr/>
          <p:nvPr/>
        </p:nvSpPr>
        <p:spPr>
          <a:xfrm>
            <a:off x="6528048" y="3212976"/>
            <a:ext cx="2448272" cy="19008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4800" dirty="0"/>
              <a:t>B</a:t>
            </a:r>
          </a:p>
        </p:txBody>
      </p:sp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510C2714-FEF0-4CE7-9EA0-E552FACD6847}"/>
              </a:ext>
            </a:extLst>
          </p:cNvPr>
          <p:cNvSpPr/>
          <p:nvPr/>
        </p:nvSpPr>
        <p:spPr>
          <a:xfrm rot="16200000">
            <a:off x="5432815" y="2075961"/>
            <a:ext cx="1182354" cy="2592288"/>
          </a:xfrm>
          <a:prstGeom prst="curvedLeftArrow">
            <a:avLst>
              <a:gd name="adj1" fmla="val 25000"/>
              <a:gd name="adj2" fmla="val 52060"/>
              <a:gd name="adj3" fmla="val 25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730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Komunikace mezi komponentami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Události</a:t>
            </a:r>
          </a:p>
          <a:p>
            <a:r>
              <a:rPr lang="cs-CZ" dirty="0"/>
              <a:t>Databinding</a:t>
            </a:r>
          </a:p>
          <a:p>
            <a:r>
              <a:rPr lang="cs-CZ" dirty="0"/>
              <a:t>Cascading Value + Cascading Parameter</a:t>
            </a:r>
          </a:p>
          <a:p>
            <a:r>
              <a:rPr lang="cs-CZ" dirty="0"/>
              <a:t>Alternativní</a:t>
            </a:r>
          </a:p>
          <a:p>
            <a:pPr lvl="1"/>
            <a:r>
              <a:rPr lang="cs-CZ" dirty="0"/>
              <a:t>Flux/Redux (demo: Blazor.Fluxor)</a:t>
            </a:r>
          </a:p>
          <a:p>
            <a:pPr lvl="1"/>
            <a:r>
              <a:rPr lang="cs-CZ" dirty="0"/>
              <a:t>Messaging (demo: Blazor.EventAggregator)</a:t>
            </a:r>
          </a:p>
          <a:p>
            <a:pPr lvl="1"/>
            <a:r>
              <a:rPr lang="cs-CZ" dirty="0"/>
              <a:t>...</a:t>
            </a:r>
          </a:p>
        </p:txBody>
      </p:sp>
      <p:pic>
        <p:nvPicPr>
          <p:cNvPr id="4" name="Picture 2" descr="Image result for demo">
            <a:extLst>
              <a:ext uri="{FF2B5EF4-FFF2-40B4-BE49-F238E27FC236}">
                <a16:creationId xmlns:a16="http://schemas.microsoft.com/office/drawing/2014/main" id="{4F530104-C15F-43D6-9FE2-EA1F23A1E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80849"/>
            <a:ext cx="5842620" cy="243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539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iv Office">
  <a:themeElements>
    <a:clrScheme name="HAVIT">
      <a:dk1>
        <a:srgbClr val="2097D0"/>
      </a:dk1>
      <a:lt1>
        <a:sysClr val="window" lastClr="FFFFFF"/>
      </a:lt1>
      <a:dk2>
        <a:srgbClr val="114788"/>
      </a:dk2>
      <a:lt2>
        <a:srgbClr val="EEECE1"/>
      </a:lt2>
      <a:accent1>
        <a:srgbClr val="114788"/>
      </a:accent1>
      <a:accent2>
        <a:srgbClr val="C0504D"/>
      </a:accent2>
      <a:accent3>
        <a:srgbClr val="9BBB59"/>
      </a:accent3>
      <a:accent4>
        <a:srgbClr val="8064A2"/>
      </a:accent4>
      <a:accent5>
        <a:srgbClr val="2097D0"/>
      </a:accent5>
      <a:accent6>
        <a:srgbClr val="F79646"/>
      </a:accent6>
      <a:hlink>
        <a:srgbClr val="114788"/>
      </a:hlink>
      <a:folHlink>
        <a:srgbClr val="1147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9F2E4212-A0EE-40A4-88FA-F1F8352CAEB6}" vid="{EB65DDFE-1B01-4C27-A0C1-7AD2A0F497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ED9D5FE1F44145801737A7BA47560B" ma:contentTypeVersion="0" ma:contentTypeDescription="Vytvoří nový dokument" ma:contentTypeScope="" ma:versionID="865cee90d61be235413a64cabd79a2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71d6b51c5141eb32e0d04e037372b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7FD51D-081C-435E-8F5D-6D88218064D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ABDB233-CC77-4AD7-B48B-2F06143856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22238E5-BDC0-4655-AFB5-A7405C559E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Prezentace 16-9</Template>
  <TotalTime>1767</TotalTime>
  <Words>42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Motiv Office</vt:lpstr>
      <vt:lpstr>ASP.NET Core Blazor Komunikace mezi komponentami</vt:lpstr>
      <vt:lpstr>Definice</vt:lpstr>
      <vt:lpstr>Komunikace mezi komponentami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Jiří Kanda</dc:creator>
  <dc:description/>
  <cp:lastModifiedBy>Jiří Kanda</cp:lastModifiedBy>
  <cp:revision>39</cp:revision>
  <dcterms:created xsi:type="dcterms:W3CDTF">2020-02-17T12:58:57Z</dcterms:created>
  <dcterms:modified xsi:type="dcterms:W3CDTF">2020-02-26T12:38:12Z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0x0101000FED9D5FE1F44145801737A7BA47560B</vt:lpwstr>
  </property>
</Properties>
</file>