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5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18.10.2021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18.10.2021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@using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1902</TotalTime>
  <Words>257</Words>
  <Application>Microsoft Office PowerPoint</Application>
  <PresentationFormat>Širokoúhlá obrazovka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36</cp:revision>
  <dcterms:created xsi:type="dcterms:W3CDTF">2020-02-17T12:58:57Z</dcterms:created>
  <dcterms:modified xsi:type="dcterms:W3CDTF">2021-10-18T09:04:41Z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