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22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18.10.2021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="1" dirty="0"/>
          </a:p>
          <a:p>
            <a:r>
              <a:rPr lang="cs-CZ" dirty="0"/>
              <a:t>Hostingové modely</a:t>
            </a:r>
          </a:p>
          <a:p>
            <a:r>
              <a:rPr lang="cs-CZ" dirty="0"/>
              <a:t>Komponenty, Layout, </a:t>
            </a:r>
            <a:r>
              <a:rPr lang="cs-CZ" dirty="0" err="1"/>
              <a:t>Routing</a:t>
            </a:r>
            <a:endParaRPr lang="cs-CZ" dirty="0"/>
          </a:p>
          <a:p>
            <a:pPr lvl="1"/>
            <a:r>
              <a:rPr lang="cs-CZ" dirty="0"/>
              <a:t>lokalizace</a:t>
            </a:r>
          </a:p>
          <a:p>
            <a:r>
              <a:rPr lang="cs-CZ" dirty="0" err="1"/>
              <a:t>Lifecycle</a:t>
            </a:r>
            <a:endParaRPr lang="cs-CZ" dirty="0"/>
          </a:p>
          <a:p>
            <a:r>
              <a:rPr lang="cs-CZ" dirty="0"/>
              <a:t>Formuláře</a:t>
            </a:r>
          </a:p>
          <a:p>
            <a:pPr lvl="1"/>
            <a:r>
              <a:rPr lang="cs-CZ" dirty="0"/>
              <a:t>lokalizace podruhé</a:t>
            </a:r>
          </a:p>
          <a:p>
            <a:r>
              <a:rPr lang="cs-CZ" dirty="0"/>
              <a:t>JavaScript </a:t>
            </a:r>
            <a:r>
              <a:rPr lang="cs-CZ"/>
              <a:t>Interop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A2D8A8-20AE-4D87-8714-3FDE978AC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27</TotalTime>
  <Words>40</Words>
  <Application>Microsoft Office PowerPoint</Application>
  <PresentationFormat>Širokoúhlá obrazovka</PresentationFormat>
  <Paragraphs>12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10</cp:revision>
  <dcterms:created xsi:type="dcterms:W3CDTF">2020-02-17T12:58:57Z</dcterms:created>
  <dcterms:modified xsi:type="dcterms:W3CDTF">2021-10-18T05:33:49Z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