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7"/>
  </p:notesMasterIdLst>
  <p:sldIdLst>
    <p:sldId id="256" r:id="rId5"/>
    <p:sldId id="333" r:id="rId6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2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.NET 6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090C7C1-7970-483A-ACA0-E4FD594C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9" y="1204191"/>
            <a:ext cx="8784976" cy="56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1608</TotalTime>
  <Words>12</Words>
  <Application>Microsoft Office PowerPoint</Application>
  <PresentationFormat>Širokoúhlá obrazovka</PresentationFormat>
  <Paragraphs>2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ASP.NET Core Blazor .NET 6</vt:lpstr>
      <vt:lpstr>.NET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38</cp:revision>
  <dcterms:created xsi:type="dcterms:W3CDTF">2020-02-17T12:58:57Z</dcterms:created>
  <dcterms:modified xsi:type="dcterms:W3CDTF">2021-10-19T07:50:58Z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