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9"/>
  </p:notesMasterIdLst>
  <p:sldIdLst>
    <p:sldId id="256" r:id="rId5"/>
    <p:sldId id="322" r:id="rId6"/>
    <p:sldId id="320" r:id="rId7"/>
    <p:sldId id="323" r:id="rId8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98" d="100"/>
          <a:sy n="98" d="100"/>
        </p:scale>
        <p:origin x="102" y="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19.02.2024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irikanda/BlazorDem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Jiří Kanda</a:t>
            </a:r>
          </a:p>
          <a:p>
            <a:r>
              <a:rPr lang="cs-CZ" sz="2000" dirty="0"/>
              <a:t>Software development lead, HAVIT, s.r.o.</a:t>
            </a:r>
            <a:br>
              <a:rPr lang="cs-CZ" sz="2000" dirty="0"/>
            </a:br>
            <a:r>
              <a:rPr lang="cs-CZ" sz="2000" dirty="0"/>
              <a:t>kanda@havit.cz</a:t>
            </a:r>
          </a:p>
        </p:txBody>
      </p:sp>
      <p:pic>
        <p:nvPicPr>
          <p:cNvPr id="1026" name="Picture 2" descr="Image result for blazor logo">
            <a:extLst>
              <a:ext uri="{FF2B5EF4-FFF2-40B4-BE49-F238E27FC236}">
                <a16:creationId xmlns:a16="http://schemas.microsoft.com/office/drawing/2014/main" id="{A8C1927B-693C-4EAE-8D5B-32635707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0318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394-8B1A-46B0-BFB2-25A60DA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DC25-86B7-462A-BF8A-2155EFD1E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b="1" dirty="0"/>
              <a:t>Dnes</a:t>
            </a:r>
          </a:p>
          <a:p>
            <a:r>
              <a:rPr lang="cs-CZ" dirty="0"/>
              <a:t>Co je Blazor</a:t>
            </a:r>
          </a:p>
          <a:p>
            <a:r>
              <a:rPr lang="cs-CZ" dirty="0"/>
              <a:t>Hostingové modely</a:t>
            </a:r>
          </a:p>
          <a:p>
            <a:r>
              <a:rPr lang="cs-CZ" dirty="0"/>
              <a:t>Komponenty</a:t>
            </a:r>
          </a:p>
          <a:p>
            <a:r>
              <a:rPr lang="cs-CZ" dirty="0" err="1"/>
              <a:t>Routing</a:t>
            </a:r>
            <a:endParaRPr lang="cs-CZ" dirty="0"/>
          </a:p>
          <a:p>
            <a:r>
              <a:rPr lang="cs-CZ" dirty="0" err="1"/>
              <a:t>Lifecycle</a:t>
            </a:r>
            <a:endParaRPr lang="cs-CZ" dirty="0"/>
          </a:p>
          <a:p>
            <a:r>
              <a:rPr lang="cs-CZ" dirty="0"/>
              <a:t>Formuláře</a:t>
            </a:r>
          </a:p>
          <a:p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handling</a:t>
            </a:r>
            <a:endParaRPr lang="cs-CZ" dirty="0"/>
          </a:p>
          <a:p>
            <a:r>
              <a:rPr lang="cs-CZ" dirty="0"/>
              <a:t>JavaScript </a:t>
            </a:r>
            <a:r>
              <a:rPr lang="cs-CZ" dirty="0" err="1"/>
              <a:t>interop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C707-62DA-40A6-9E04-26CCA04691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b="1" dirty="0"/>
              <a:t>Zítra</a:t>
            </a:r>
          </a:p>
          <a:p>
            <a:r>
              <a:rPr lang="cs-CZ" dirty="0"/>
              <a:t>Příklady</a:t>
            </a:r>
          </a:p>
          <a:p>
            <a:r>
              <a:rPr lang="cs-CZ" dirty="0"/>
              <a:t>Diskuse</a:t>
            </a:r>
            <a:br>
              <a:rPr lang="cs-CZ" dirty="0"/>
            </a:br>
            <a:endParaRPr lang="cs-CZ" dirty="0"/>
          </a:p>
          <a:p>
            <a:r>
              <a:rPr lang="cs-CZ" dirty="0"/>
              <a:t>Počítač s VS 2022</a:t>
            </a:r>
          </a:p>
          <a:p>
            <a:pPr lvl="1"/>
            <a:r>
              <a:rPr lang="cs-CZ" dirty="0"/>
              <a:t>(nebo VS </a:t>
            </a:r>
            <a:r>
              <a:rPr lang="cs-CZ" dirty="0" err="1"/>
              <a:t>Code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74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Doba školení 9:00 – ~16:00</a:t>
            </a:r>
          </a:p>
          <a:p>
            <a:r>
              <a:rPr lang="cs-CZ" dirty="0"/>
              <a:t>Přestávka na oběd: dle dohody  (~11:00-12:00)</a:t>
            </a:r>
          </a:p>
          <a:p>
            <a:r>
              <a:rPr lang="cs-CZ" dirty="0"/>
              <a:t>Přestávky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68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1B9B0F-FED4-CAA9-C332-AF549349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4613-9FE4-76B1-4619-3CD2303A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Podklady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BB58-91E0-349E-5FDB-0F33C2F2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hlinkClick r:id="rId2"/>
              </a:rPr>
              <a:t>https://github.com/jirikanda/BlazorDemos</a:t>
            </a:r>
            <a:endParaRPr lang="cs-CZ" dirty="0"/>
          </a:p>
          <a:p>
            <a:pPr marL="0" indent="0">
              <a:buNone/>
            </a:pP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pPr marL="0" indent="0">
              <a:buNone/>
            </a:pPr>
            <a:r>
              <a:rPr lang="cs-CZ" dirty="0"/>
              <a:t>Prosím 🙏, neotevírejte podklady na zítřek.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8DD96-325F-08D7-01C1-ECE1C1E2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1916832"/>
            <a:ext cx="4862314" cy="48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38</TotalTime>
  <Words>94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Motiv Office</vt:lpstr>
      <vt:lpstr>ASP.NET Core Blazor</vt:lpstr>
      <vt:lpstr>Agenda</vt:lpstr>
      <vt:lpstr>Organizace</vt:lpstr>
      <vt:lpstr>Podklady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14</cp:revision>
  <dcterms:created xsi:type="dcterms:W3CDTF">2020-02-17T12:58:57Z</dcterms:created>
  <dcterms:modified xsi:type="dcterms:W3CDTF">2024-02-19T09:42:13Z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