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notesMasterIdLst>
    <p:notesMasterId r:id="rId14"/>
  </p:notesMasterIdLst>
  <p:sldIdLst>
    <p:sldId id="256" r:id="rId5"/>
    <p:sldId id="340" r:id="rId6"/>
    <p:sldId id="341" r:id="rId7"/>
    <p:sldId id="342" r:id="rId8"/>
    <p:sldId id="344" r:id="rId9"/>
    <p:sldId id="343" r:id="rId10"/>
    <p:sldId id="329" r:id="rId11"/>
    <p:sldId id="345" r:id="rId12"/>
    <p:sldId id="331" r:id="rId13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700" autoAdjust="0"/>
  </p:normalViewPr>
  <p:slideViewPr>
    <p:cSldViewPr>
      <p:cViewPr varScale="1">
        <p:scale>
          <a:sx n="116" d="100"/>
          <a:sy n="116" d="100"/>
        </p:scale>
        <p:origin x="102" y="3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19.02.2024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globalization-localization?view=aspnetcore-8.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blazor/globalization-localization?view=aspnetcore-8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cs-CZ" dirty="0"/>
              <a:t>ASP.NET Core </a:t>
            </a:r>
            <a:r>
              <a:rPr lang="cs-CZ" b="1" dirty="0"/>
              <a:t>Blazor</a:t>
            </a:r>
            <a:br>
              <a:rPr lang="cs-CZ" b="1" dirty="0"/>
            </a:br>
            <a:r>
              <a:rPr lang="cs-CZ" sz="4000" dirty="0">
                <a:solidFill>
                  <a:srgbClr val="000000"/>
                </a:solidFill>
              </a:rPr>
              <a:t>Komponenty – Lokalizace (část první)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endParaRPr lang="cs-CZ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IStringLocalizer</a:t>
            </a:r>
            <a:endParaRPr lang="cs-CZ" dirty="0"/>
          </a:p>
          <a:p>
            <a:r>
              <a:rPr lang="cs-CZ" dirty="0" err="1"/>
              <a:t>IHtmlLocalizer</a:t>
            </a:r>
            <a:endParaRPr lang="cs-CZ" dirty="0"/>
          </a:p>
          <a:p>
            <a:r>
              <a:rPr lang="cs-CZ" dirty="0" err="1"/>
              <a:t>IViewLocalizer</a:t>
            </a:r>
            <a:endParaRPr lang="cs-CZ" dirty="0"/>
          </a:p>
          <a:p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&amp; Lokalizace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✔️ </a:t>
            </a:r>
            <a:r>
              <a:rPr lang="cs-CZ" dirty="0" err="1"/>
              <a:t>IStringLocalizer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 err="1"/>
              <a:t>IHtmlLocalizer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 err="1"/>
              <a:t>IViewLocalizer</a:t>
            </a:r>
            <a:endParaRPr lang="cs-CZ" dirty="0"/>
          </a:p>
          <a:p>
            <a:pPr marL="0" indent="0">
              <a:buNone/>
            </a:pPr>
            <a:r>
              <a:rPr lang="cs-CZ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❌ </a:t>
            </a:r>
            <a:r>
              <a:rPr lang="cs-CZ" dirty="0"/>
              <a:t>Data </a:t>
            </a:r>
            <a:r>
              <a:rPr lang="cs-CZ" dirty="0" err="1"/>
              <a:t>Annotations</a:t>
            </a:r>
            <a:r>
              <a:rPr lang="cs-CZ" dirty="0"/>
              <a:t> </a:t>
            </a:r>
            <a:r>
              <a:rPr lang="cs-CZ" dirty="0" err="1"/>
              <a:t>Localization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42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services.AddLocalization</a:t>
            </a:r>
            <a:r>
              <a:rPr lang="cs-CZ" dirty="0"/>
              <a:t>(…)</a:t>
            </a:r>
          </a:p>
          <a:p>
            <a:r>
              <a:rPr lang="cs-CZ" dirty="0" err="1"/>
              <a:t>app.UseRequestLocalization</a:t>
            </a:r>
            <a:r>
              <a:rPr lang="cs-CZ" dirty="0"/>
              <a:t>(…)</a:t>
            </a:r>
          </a:p>
          <a:p>
            <a:pPr lvl="1"/>
            <a:r>
              <a:rPr lang="cs-CZ" dirty="0" err="1"/>
              <a:t>Accept-Language</a:t>
            </a:r>
            <a:r>
              <a:rPr lang="cs-CZ" dirty="0"/>
              <a:t> </a:t>
            </a:r>
            <a:r>
              <a:rPr lang="cs-CZ" dirty="0" err="1"/>
              <a:t>header</a:t>
            </a:r>
            <a:endParaRPr lang="cs-CZ" dirty="0"/>
          </a:p>
          <a:p>
            <a:endParaRPr lang="cs-CZ" dirty="0"/>
          </a:p>
          <a:p>
            <a:r>
              <a:rPr lang="cs-CZ" dirty="0"/>
              <a:t>*.</a:t>
            </a:r>
            <a:r>
              <a:rPr lang="cs-CZ" dirty="0" err="1"/>
              <a:t>resx</a:t>
            </a:r>
            <a:endParaRPr lang="cs-CZ" dirty="0"/>
          </a:p>
          <a:p>
            <a:endParaRPr lang="cs-CZ" dirty="0"/>
          </a:p>
          <a:p>
            <a:r>
              <a:rPr lang="cs-CZ" dirty="0"/>
              <a:t>Pozor na umístění v knihovnách </a:t>
            </a:r>
          </a:p>
          <a:p>
            <a:pPr lvl="1"/>
            <a:r>
              <a:rPr lang="cs-CZ" dirty="0"/>
              <a:t>Řeší </a:t>
            </a:r>
            <a:r>
              <a:rPr lang="cs-CZ" dirty="0" err="1"/>
              <a:t>ResourceLocationAttribute</a:t>
            </a:r>
            <a:endParaRPr lang="cs-CZ" dirty="0"/>
          </a:p>
          <a:p>
            <a:pPr lvl="1"/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93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Lokalizace – </a:t>
            </a:r>
            <a:r>
              <a:rPr lang="cs-CZ" sz="4000" b="1" dirty="0" err="1">
                <a:latin typeface="+mj-lt"/>
              </a:rPr>
              <a:t>Blazor</a:t>
            </a:r>
            <a:r>
              <a:rPr lang="cs-CZ" sz="4000" b="1" dirty="0">
                <a:latin typeface="+mj-lt"/>
              </a:rPr>
              <a:t> Server</a:t>
            </a: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>
                <a:hlinkClick r:id="rId2"/>
              </a:rPr>
              <a:t>Dokumentace</a:t>
            </a:r>
            <a:endParaRPr lang="cs-CZ" dirty="0"/>
          </a:p>
          <a:p>
            <a:r>
              <a:rPr lang="cs-CZ" dirty="0" err="1"/>
              <a:t>csproj</a:t>
            </a:r>
            <a:r>
              <a:rPr lang="cs-CZ" dirty="0"/>
              <a:t>: </a:t>
            </a:r>
            <a:r>
              <a:rPr lang="cs-CZ" dirty="0" err="1"/>
              <a:t>BlazorWebAssemblyLoadAllGlobalizationData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true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 err="1"/>
              <a:t>services.AddLocalization</a:t>
            </a:r>
            <a:r>
              <a:rPr lang="cs-CZ" dirty="0"/>
              <a:t>(…)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1) index.html: </a:t>
            </a:r>
            <a:r>
              <a:rPr lang="cs-CZ" dirty="0" err="1"/>
              <a:t>autostart</a:t>
            </a:r>
            <a:r>
              <a:rPr lang="cs-CZ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false</a:t>
            </a:r>
            <a:r>
              <a:rPr lang="cs-CZ" dirty="0"/>
              <a:t>, 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Blazor.start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({ </a:t>
            </a:r>
            <a:r>
              <a:rPr lang="cs-CZ" dirty="0" err="1">
                <a:solidFill>
                  <a:srgbClr val="171717"/>
                </a:solidFill>
                <a:latin typeface="SFMono-Regular"/>
              </a:rPr>
              <a:t>applicationCulture</a:t>
            </a:r>
            <a:r>
              <a:rPr lang="cs-CZ" dirty="0">
                <a:solidFill>
                  <a:srgbClr val="171717"/>
                </a:solidFill>
                <a:latin typeface="SFMono-Regular"/>
              </a:rPr>
              <a:t>: 'en-US' }); </a:t>
            </a:r>
            <a:br>
              <a:rPr lang="cs-CZ" dirty="0">
                <a:solidFill>
                  <a:srgbClr val="171717"/>
                </a:solidFill>
                <a:latin typeface="SFMono-Regular"/>
              </a:rPr>
            </a:br>
            <a:endParaRPr lang="cs-CZ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cs-CZ" dirty="0"/>
              <a:t>nebo</a:t>
            </a:r>
            <a:br>
              <a:rPr lang="cs-CZ" dirty="0"/>
            </a:br>
            <a:r>
              <a:rPr lang="cs-CZ" dirty="0"/>
              <a:t>2) 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CultureInfo.DefaultThreadCurrent</a:t>
            </a:r>
            <a:r>
              <a:rPr lang="cs-CZ" b="0" i="0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[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UI]</a:t>
            </a:r>
            <a:r>
              <a:rPr lang="cs-CZ" b="0" i="0" dirty="0" err="1">
                <a:solidFill>
                  <a:srgbClr val="171717"/>
                </a:solidFill>
                <a:effectLst/>
                <a:latin typeface="SFMono-Regular"/>
              </a:rPr>
              <a:t>Culture</a:t>
            </a:r>
            <a:endParaRPr lang="cs-CZ" dirty="0"/>
          </a:p>
          <a:p>
            <a:endParaRPr lang="cs-CZ" dirty="0"/>
          </a:p>
          <a:p>
            <a:r>
              <a:rPr lang="cs-CZ" dirty="0"/>
              <a:t>*.</a:t>
            </a:r>
            <a:r>
              <a:rPr lang="cs-CZ" dirty="0" err="1"/>
              <a:t>resx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058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232-74DF-43A9-9BB1-7FD2335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3056980"/>
            <a:ext cx="10363200" cy="3324348"/>
          </a:xfrm>
        </p:spPr>
        <p:txBody>
          <a:bodyPr>
            <a:normAutofit/>
          </a:bodyPr>
          <a:lstStyle/>
          <a:p>
            <a:endParaRPr lang="cs-CZ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70FEF-CB05-4925-B91B-04DA5FD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cs-CZ" sz="4000" b="1" dirty="0">
                <a:latin typeface="+mj-lt"/>
              </a:rPr>
              <a:t>Lokalizace – </a:t>
            </a:r>
            <a:r>
              <a:rPr lang="cs-CZ" sz="4000" b="1" dirty="0" err="1">
                <a:latin typeface="+mj-lt"/>
              </a:rPr>
              <a:t>Blazor</a:t>
            </a:r>
            <a:r>
              <a:rPr lang="cs-CZ" sz="4000" b="1" dirty="0">
                <a:latin typeface="+mj-lt"/>
              </a:rPr>
              <a:t> </a:t>
            </a:r>
            <a:r>
              <a:rPr lang="cs-CZ" sz="4000" b="1" dirty="0" err="1">
                <a:latin typeface="+mj-lt"/>
              </a:rPr>
              <a:t>WebAssembly</a:t>
            </a:r>
            <a:endParaRPr lang="cs-CZ" sz="4000" b="1" dirty="0">
              <a:latin typeface="+mj-lt"/>
            </a:endParaRPr>
          </a:p>
        </p:txBody>
      </p:sp>
      <p:pic>
        <p:nvPicPr>
          <p:cNvPr id="4098" name="Picture 2" descr="Image result for demo">
            <a:extLst>
              <a:ext uri="{FF2B5EF4-FFF2-40B4-BE49-F238E27FC236}">
                <a16:creationId xmlns:a16="http://schemas.microsoft.com/office/drawing/2014/main" id="{27446DE1-DCF5-4DC9-85F6-2193DDB1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80849"/>
            <a:ext cx="5842620" cy="243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1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CD528B-317F-422D-B626-592B1C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Blazor</a:t>
            </a:r>
            <a:r>
              <a:rPr lang="cs-CZ" dirty="0"/>
              <a:t> </a:t>
            </a:r>
            <a:r>
              <a:rPr lang="cs-CZ" dirty="0" err="1"/>
              <a:t>WebAssembly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E0ABC3-230D-4D51-A3C7-65FAF88A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https://learn.microsoft.com/en-us/aspnet/core/blazor/globalization-localization?view=aspnetcore-8.0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920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C9BE-800B-49A7-A08D-CEB5CED6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Vstupy od uživatele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8A4C-9A9B-4499-B759-9AF77915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Blazor</a:t>
            </a:r>
            <a:endParaRPr lang="cs-CZ" dirty="0"/>
          </a:p>
          <a:p>
            <a:r>
              <a:rPr lang="cs-CZ" dirty="0"/>
              <a:t>@bind:culture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err="1"/>
              <a:t>Browsers</a:t>
            </a:r>
            <a:r>
              <a:rPr lang="cs-CZ" dirty="0"/>
              <a:t> – vnucují chování browseru</a:t>
            </a:r>
          </a:p>
          <a:p>
            <a:r>
              <a:rPr lang="cs-CZ" dirty="0"/>
              <a:t>&lt;input type="</a:t>
            </a:r>
            <a:r>
              <a:rPr lang="cs-CZ" dirty="0" err="1"/>
              <a:t>date</a:t>
            </a:r>
            <a:r>
              <a:rPr lang="cs-CZ" dirty="0"/>
              <a:t>"&gt; (názvy měsíců dle browseru, nikoliv aplikace)</a:t>
            </a:r>
          </a:p>
          <a:p>
            <a:r>
              <a:rPr lang="cs-CZ" dirty="0"/>
              <a:t>&lt;input type="</a:t>
            </a:r>
            <a:r>
              <a:rPr lang="cs-CZ" dirty="0" err="1"/>
              <a:t>number</a:t>
            </a:r>
            <a:r>
              <a:rPr lang="cs-CZ" dirty="0"/>
              <a:t>"&gt; (desetinná tečka vs. čárka, oddělovač tisíců)</a:t>
            </a:r>
          </a:p>
          <a:p>
            <a:endParaRPr lang="cs-CZ" dirty="0"/>
          </a:p>
          <a:p>
            <a:r>
              <a:rPr lang="cs-CZ" dirty="0"/>
              <a:t>&lt;input type="text" </a:t>
            </a:r>
            <a:r>
              <a:rPr lang="cs-CZ" dirty="0" err="1"/>
              <a:t>inputmode</a:t>
            </a:r>
            <a:r>
              <a:rPr lang="cs-CZ" dirty="0"/>
              <a:t>="</a:t>
            </a:r>
            <a:r>
              <a:rPr lang="cs-CZ" dirty="0" err="1"/>
              <a:t>numeric</a:t>
            </a:r>
            <a:r>
              <a:rPr lang="cs-CZ" dirty="0"/>
              <a:t>"&gt;  (avšak problém zapsat desetinnou …)</a:t>
            </a:r>
          </a:p>
        </p:txBody>
      </p:sp>
    </p:spTree>
    <p:extLst>
      <p:ext uri="{BB962C8B-B14F-4D97-AF65-F5344CB8AC3E}">
        <p14:creationId xmlns:p14="http://schemas.microsoft.com/office/powerpoint/2010/main" val="94158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D9D5FE1F44145801737A7BA47560B" ma:contentTypeVersion="0" ma:contentTypeDescription="Vytvoří nový dokument" ma:contentTypeScope="" ma:versionID="865cee90d61be235413a64cabd79a28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71d6b51c5141eb32e0d04e037372b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7FD51D-081C-435E-8F5D-6D88218064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BDB233-CC77-4AD7-B48B-2F0614385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2238E5-BDC0-4655-AFB5-A7405C559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2076</TotalTime>
  <Words>195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SFMono-Regular</vt:lpstr>
      <vt:lpstr>Wingdings</vt:lpstr>
      <vt:lpstr>Motiv Office</vt:lpstr>
      <vt:lpstr>ASP.NET Core Blazor Komponenty – Lokalizace (část první)</vt:lpstr>
      <vt:lpstr>ASP.NET Core &amp; Lokalizace</vt:lpstr>
      <vt:lpstr>Blazor &amp; Lokalizace</vt:lpstr>
      <vt:lpstr>Blazor Server</vt:lpstr>
      <vt:lpstr>PowerPoint Presentation</vt:lpstr>
      <vt:lpstr>Blazor WebAssembly</vt:lpstr>
      <vt:lpstr>PowerPoint Presentation</vt:lpstr>
      <vt:lpstr>Blazor WebAssembly</vt:lpstr>
      <vt:lpstr>Vstupy od uživatele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Jiří Kanda</dc:creator>
  <dc:description/>
  <cp:lastModifiedBy>Kanda, Jiří</cp:lastModifiedBy>
  <cp:revision>39</cp:revision>
  <dcterms:created xsi:type="dcterms:W3CDTF">2020-02-17T12:58:57Z</dcterms:created>
  <dcterms:modified xsi:type="dcterms:W3CDTF">2024-02-19T08:31:00Z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0x0101000FED9D5FE1F44145801737A7BA47560B</vt:lpwstr>
  </property>
</Properties>
</file>