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7"/>
  </p:notesMasterIdLst>
  <p:sldIdLst>
    <p:sldId id="256" r:id="rId5"/>
    <p:sldId id="333" r:id="rId6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19.02.2024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aspnetcore/issues/43962" TargetMode="External"/><Relationship Id="rId2" Type="http://schemas.openxmlformats.org/officeDocument/2006/relationships/hyperlink" Target="https://github.com/dotnet/aspnetcore/issues/441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aspnetcore/issues/512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en-US" sz="4000" dirty="0">
                <a:solidFill>
                  <a:srgbClr val="000000"/>
                </a:solidFill>
              </a:rPr>
              <a:t>Known issues (good to know)</a:t>
            </a:r>
            <a:endParaRPr lang="cs-CZ" sz="4000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Known</a:t>
            </a:r>
            <a:r>
              <a:rPr lang="cs-CZ" dirty="0"/>
              <a:t> </a:t>
            </a:r>
            <a:r>
              <a:rPr lang="cs-CZ" dirty="0" err="1"/>
              <a:t>issues</a:t>
            </a:r>
            <a:r>
              <a:rPr lang="cs-CZ" dirty="0"/>
              <a:t> (</a:t>
            </a:r>
            <a:r>
              <a:rPr lang="cs-CZ" dirty="0" err="1"/>
              <a:t>good</a:t>
            </a:r>
            <a:r>
              <a:rPr lang="cs-CZ" dirty="0"/>
              <a:t> to </a:t>
            </a:r>
            <a:r>
              <a:rPr lang="cs-CZ" dirty="0" err="1"/>
              <a:t>know</a:t>
            </a:r>
            <a:r>
              <a:rPr lang="cs-CZ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532F3-6837-3031-1CEF-0A8357A9A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Blazor</a:t>
            </a:r>
            <a:r>
              <a:rPr lang="en-US" dirty="0"/>
              <a:t>] Input* - allow correct async handling of </a:t>
            </a:r>
            <a:r>
              <a:rPr lang="en-US" dirty="0" err="1"/>
              <a:t>ValueChanged</a:t>
            </a:r>
            <a:r>
              <a:rPr lang="en-US" dirty="0"/>
              <a:t> callbacks (incl. @bind-Value:after) </a:t>
            </a:r>
            <a:r>
              <a:rPr lang="en-US" dirty="0">
                <a:hlinkClick r:id="rId2"/>
              </a:rPr>
              <a:t>#44105</a:t>
            </a:r>
            <a:br>
              <a:rPr lang="cs-CZ" dirty="0"/>
            </a:br>
            <a:endParaRPr lang="cs-CZ" dirty="0"/>
          </a:p>
          <a:p>
            <a:r>
              <a:rPr lang="cs-CZ" dirty="0"/>
              <a:t>[</a:t>
            </a:r>
            <a:r>
              <a:rPr lang="cs-CZ" dirty="0" err="1"/>
              <a:t>Blazor</a:t>
            </a:r>
            <a:r>
              <a:rPr lang="cs-CZ" dirty="0"/>
              <a:t>] </a:t>
            </a:r>
            <a:r>
              <a:rPr lang="cs-CZ" dirty="0" err="1"/>
              <a:t>NavigationManager.HistoryEntryState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cs-CZ" dirty="0"/>
              <a:t> </a:t>
            </a:r>
            <a:r>
              <a:rPr lang="cs-CZ" dirty="0" err="1"/>
              <a:t>binding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[</a:t>
            </a:r>
            <a:r>
              <a:rPr lang="cs-CZ" dirty="0" err="1"/>
              <a:t>SupplyParameterFromHistoryState</a:t>
            </a:r>
            <a:r>
              <a:rPr lang="cs-CZ" dirty="0"/>
              <a:t>] </a:t>
            </a:r>
            <a:r>
              <a:rPr lang="cs-CZ" dirty="0">
                <a:hlinkClick r:id="rId3"/>
              </a:rPr>
              <a:t>#43962</a:t>
            </a:r>
            <a:endParaRPr lang="cs-CZ" dirty="0"/>
          </a:p>
          <a:p>
            <a:endParaRPr lang="cs-CZ" dirty="0"/>
          </a:p>
          <a:p>
            <a:r>
              <a:rPr lang="en-US" dirty="0"/>
              <a:t>Add Microsoft Identity Platform auth option to the </a:t>
            </a:r>
            <a:r>
              <a:rPr lang="en-US" dirty="0" err="1"/>
              <a:t>Blazor</a:t>
            </a:r>
            <a:r>
              <a:rPr lang="en-US" dirty="0"/>
              <a:t> Web App template </a:t>
            </a:r>
            <a:r>
              <a:rPr lang="en-US" dirty="0">
                <a:hlinkClick r:id="rId4"/>
              </a:rPr>
              <a:t>#51202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05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1619</TotalTime>
  <Words>72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ASP.NET Core Blazor Known issues (good to know)</vt:lpstr>
      <vt:lpstr>Known issues (good to know)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40</cp:revision>
  <dcterms:created xsi:type="dcterms:W3CDTF">2020-02-17T12:58:57Z</dcterms:created>
  <dcterms:modified xsi:type="dcterms:W3CDTF">2024-02-19T09:53:00Z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