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7"/>
  </p:notesMasterIdLst>
  <p:sldIdLst>
    <p:sldId id="256" r:id="rId5"/>
    <p:sldId id="322" r:id="rId6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700" autoAdjust="0"/>
  </p:normalViewPr>
  <p:slideViewPr>
    <p:cSldViewPr>
      <p:cViewPr varScale="1">
        <p:scale>
          <a:sx n="116" d="100"/>
          <a:sy n="116" d="100"/>
        </p:scale>
        <p:origin x="102" y="3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19.02.2024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-presentations/blazor-worksho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r>
              <a:rPr lang="cs-CZ" dirty="0"/>
              <a:t>Jiří Kanda</a:t>
            </a:r>
          </a:p>
          <a:p>
            <a:r>
              <a:rPr lang="cs-CZ" sz="2000" dirty="0"/>
              <a:t>Software development lead, HAVIT, s.r.o.</a:t>
            </a:r>
            <a:br>
              <a:rPr lang="cs-CZ" sz="2000" dirty="0"/>
            </a:br>
            <a:r>
              <a:rPr lang="cs-CZ" sz="2000" dirty="0"/>
              <a:t>kanda@havit.cz</a:t>
            </a:r>
          </a:p>
        </p:txBody>
      </p:sp>
      <p:pic>
        <p:nvPicPr>
          <p:cNvPr id="1026" name="Picture 2" descr="Image result for blazor logo">
            <a:extLst>
              <a:ext uri="{FF2B5EF4-FFF2-40B4-BE49-F238E27FC236}">
                <a16:creationId xmlns:a16="http://schemas.microsoft.com/office/drawing/2014/main" id="{A8C1927B-693C-4EAE-8D5B-32635707D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392" y="250318"/>
            <a:ext cx="1988840" cy="198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A975572-3F34-1F55-EC6E-92B49181A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60" y="260648"/>
            <a:ext cx="6456040" cy="64560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C3D394-8B1A-46B0-BFB2-25A60DA0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DDC25-86B7-462A-BF8A-2155EFD1E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678254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b="1" dirty="0"/>
              <a:t>Dnes</a:t>
            </a:r>
          </a:p>
          <a:p>
            <a:r>
              <a:rPr lang="cs-CZ" dirty="0"/>
              <a:t>Příklady</a:t>
            </a:r>
          </a:p>
          <a:p>
            <a:r>
              <a:rPr lang="cs-CZ" dirty="0"/>
              <a:t>Diskuse</a:t>
            </a:r>
            <a:br>
              <a:rPr lang="cs-CZ" dirty="0"/>
            </a:br>
            <a:endParaRPr lang="cs-CZ" dirty="0"/>
          </a:p>
          <a:p>
            <a:r>
              <a:rPr lang="cs-CZ" dirty="0"/>
              <a:t>Počítač s VS 2022</a:t>
            </a:r>
          </a:p>
          <a:p>
            <a:pPr lvl="1"/>
            <a:r>
              <a:rPr lang="cs-CZ" dirty="0"/>
              <a:t>(nebo VS </a:t>
            </a:r>
            <a:r>
              <a:rPr lang="cs-CZ" dirty="0" err="1"/>
              <a:t>Code</a:t>
            </a:r>
            <a:r>
              <a:rPr lang="cs-CZ" dirty="0"/>
              <a:t>)</a:t>
            </a:r>
          </a:p>
          <a:p>
            <a:pPr lvl="1"/>
            <a:endParaRPr lang="cs-CZ" dirty="0"/>
          </a:p>
          <a:p>
            <a:pPr marL="0" indent="0">
              <a:buNone/>
            </a:pPr>
            <a:r>
              <a:rPr lang="cs-CZ" dirty="0">
                <a:hlinkClick r:id="rId3"/>
              </a:rPr>
              <a:t>https://github.com/dotnet-presentations/</a:t>
            </a:r>
            <a:br>
              <a:rPr lang="cs-CZ" dirty="0">
                <a:hlinkClick r:id="rId3"/>
              </a:rPr>
            </a:br>
            <a:r>
              <a:rPr lang="cs-CZ" dirty="0" err="1">
                <a:hlinkClick r:id="rId3"/>
              </a:rPr>
              <a:t>blazor</a:t>
            </a:r>
            <a:r>
              <a:rPr lang="cs-CZ" dirty="0">
                <a:hlinkClick r:id="rId3"/>
              </a:rPr>
              <a:t>-workshop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pPr lvl="1"/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5741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32</TotalTime>
  <Words>49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Motiv Office</vt:lpstr>
      <vt:lpstr>ASP.NET Core Blazor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Kanda, Jiří</cp:lastModifiedBy>
  <cp:revision>12</cp:revision>
  <dcterms:created xsi:type="dcterms:W3CDTF">2020-02-17T12:58:57Z</dcterms:created>
  <dcterms:modified xsi:type="dcterms:W3CDTF">2024-02-19T08:17:49Z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