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15"/>
  </p:notesMasterIdLst>
  <p:sldIdLst>
    <p:sldId id="256" r:id="rId5"/>
    <p:sldId id="339" r:id="rId6"/>
    <p:sldId id="330" r:id="rId7"/>
    <p:sldId id="331" r:id="rId8"/>
    <p:sldId id="333" r:id="rId9"/>
    <p:sldId id="334" r:id="rId10"/>
    <p:sldId id="335" r:id="rId11"/>
    <p:sldId id="336" r:id="rId12"/>
    <p:sldId id="337" r:id="rId13"/>
    <p:sldId id="329" r:id="rId14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27.10.2021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27.10.2021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Komponenty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Komponenty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5730-ABE8-47F8-A245-69351DE8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Komponenty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467A7-9239-440E-860B-379B18D2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A component is a self-contained chunk of user interface (UI),</a:t>
            </a:r>
            <a:br>
              <a:rPr lang="cs-CZ" sz="3200" dirty="0"/>
            </a:br>
            <a:r>
              <a:rPr lang="en-US" sz="3200" dirty="0"/>
              <a:t>such as a page, dialog, or form.</a:t>
            </a:r>
            <a:br>
              <a:rPr lang="cs-CZ" sz="3200" dirty="0"/>
            </a:br>
            <a:endParaRPr lang="cs-CZ" sz="3200" dirty="0"/>
          </a:p>
          <a:p>
            <a:pPr marL="0" indent="0" algn="ctr">
              <a:buNone/>
            </a:pPr>
            <a:r>
              <a:rPr lang="en-US" sz="3200" dirty="0"/>
              <a:t>A component includes HTML markup and the processing logic</a:t>
            </a:r>
            <a:br>
              <a:rPr lang="cs-CZ" sz="3200" dirty="0"/>
            </a:br>
            <a:r>
              <a:rPr lang="en-US" sz="3200" dirty="0"/>
              <a:t>required to inject data or respond to UI events.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6619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Komponenty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cs-CZ" b="1" dirty="0"/>
              <a:t>Razor</a:t>
            </a:r>
          </a:p>
          <a:p>
            <a:r>
              <a:rPr lang="cs-CZ" b="1" dirty="0"/>
              <a:t>Kompilace</a:t>
            </a:r>
          </a:p>
          <a:p>
            <a:r>
              <a:rPr lang="cs-CZ" b="1" dirty="0"/>
              <a:t>Parametry</a:t>
            </a:r>
          </a:p>
          <a:p>
            <a:r>
              <a:rPr lang="cs-CZ" b="1" dirty="0"/>
              <a:t>Události</a:t>
            </a:r>
          </a:p>
          <a:p>
            <a:r>
              <a:rPr lang="cs-CZ" b="1" dirty="0"/>
              <a:t>Partial classes, base classes</a:t>
            </a:r>
          </a:p>
          <a:p>
            <a:r>
              <a:rPr lang="cs-CZ" b="1" dirty="0"/>
              <a:t>Raw HTML</a:t>
            </a:r>
          </a:p>
          <a:p>
            <a:r>
              <a:rPr lang="cs-CZ" b="1" dirty="0"/>
              <a:t>Cascading values and parameters</a:t>
            </a:r>
          </a:p>
          <a:p>
            <a:r>
              <a:rPr lang="cs-CZ" b="1" dirty="0"/>
              <a:t>Stránky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35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- .razor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HTML, resp. html</a:t>
            </a:r>
          </a:p>
          <a:p>
            <a:r>
              <a:rPr lang="cs-CZ" dirty="0"/>
              <a:t>C#</a:t>
            </a:r>
          </a:p>
          <a:p>
            <a:endParaRPr lang="cs-CZ" dirty="0"/>
          </a:p>
          <a:p>
            <a:r>
              <a:rPr lang="cs-CZ" dirty="0"/>
              <a:t>@ </a:t>
            </a:r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(ale nikoliv v atributech a emailových adresách)</a:t>
            </a:r>
          </a:p>
          <a:p>
            <a:r>
              <a:rPr lang="cs-CZ" dirty="0"/>
              <a:t>@(...)</a:t>
            </a:r>
          </a:p>
          <a:p>
            <a:r>
              <a:rPr lang="cs-CZ" dirty="0"/>
              <a:t>@{...}</a:t>
            </a:r>
          </a:p>
          <a:p>
            <a:endParaRPr lang="cs-CZ" dirty="0"/>
          </a:p>
          <a:p>
            <a:r>
              <a:rPr lang="cs-CZ" dirty="0"/>
              <a:t>@@</a:t>
            </a:r>
          </a:p>
          <a:p>
            <a:endParaRPr lang="cs-CZ" dirty="0"/>
          </a:p>
          <a:p>
            <a:r>
              <a:rPr lang="cs-CZ" dirty="0"/>
              <a:t>&lt;text&gt;&lt;/text&gt;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4158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Dnes: @DateTime.Today.ToShortDateString() </a:t>
            </a:r>
          </a:p>
          <a:p>
            <a:r>
              <a:rPr lang="cs-CZ" dirty="0"/>
              <a:t>Zítra: @((DateTime.Today</a:t>
            </a:r>
            <a:r>
              <a:rPr lang="cs-CZ" dirty="0">
                <a:highlight>
                  <a:srgbClr val="FF0000"/>
                </a:highlight>
              </a:rPr>
              <a:t> </a:t>
            </a:r>
            <a:r>
              <a:rPr lang="cs-CZ" dirty="0"/>
              <a:t>+</a:t>
            </a:r>
            <a:r>
              <a:rPr lang="cs-CZ" dirty="0">
                <a:highlight>
                  <a:srgbClr val="FF0000"/>
                </a:highlight>
              </a:rPr>
              <a:t> </a:t>
            </a:r>
            <a:r>
              <a:rPr lang="cs-CZ" dirty="0"/>
              <a:t>TimeSpan.FromDays(1)).ToShortDateString())</a:t>
            </a:r>
          </a:p>
          <a:p>
            <a:endParaRPr lang="cs-CZ" dirty="0"/>
          </a:p>
          <a:p>
            <a:r>
              <a:rPr lang="cs-CZ" dirty="0"/>
              <a:t>@Username </a:t>
            </a:r>
            <a:r>
              <a:rPr lang="cs-CZ" dirty="0">
                <a:sym typeface="Wingdings" panose="05000000000000000000" pitchFamily="2" charset="2"/>
              </a:rPr>
              <a:t> hodnota vlastnosti username</a:t>
            </a:r>
            <a:endParaRPr lang="cs-CZ" dirty="0"/>
          </a:p>
          <a:p>
            <a:r>
              <a:rPr lang="cs-CZ" dirty="0"/>
              <a:t>@@Username </a:t>
            </a:r>
            <a:r>
              <a:rPr lang="cs-CZ" dirty="0">
                <a:sym typeface="Wingdings" panose="05000000000000000000" pitchFamily="2" charset="2"/>
              </a:rPr>
              <a:t> @Username</a:t>
            </a:r>
          </a:p>
          <a:p>
            <a:endParaRPr lang="cs-CZ" dirty="0"/>
          </a:p>
          <a:p>
            <a:r>
              <a:rPr lang="cs-CZ" dirty="0"/>
              <a:t>@((MarkupString)"&lt;span&gt;Hello </a:t>
            </a:r>
            <a:r>
              <a:rPr lang="cs-CZ" dirty="0" err="1"/>
              <a:t>World</a:t>
            </a:r>
            <a:r>
              <a:rPr lang="cs-CZ" dirty="0"/>
              <a:t>!&lt;/</a:t>
            </a:r>
            <a:r>
              <a:rPr lang="cs-CZ" dirty="0" err="1"/>
              <a:t>span</a:t>
            </a:r>
            <a:r>
              <a:rPr lang="cs-CZ" dirty="0"/>
              <a:t>&gt;")</a:t>
            </a:r>
          </a:p>
        </p:txBody>
      </p:sp>
    </p:spTree>
    <p:extLst>
      <p:ext uri="{BB962C8B-B14F-4D97-AF65-F5344CB8AC3E}">
        <p14:creationId xmlns:p14="http://schemas.microsoft.com/office/powerpoint/2010/main" val="149319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– 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@if, else/else if, @switch</a:t>
            </a:r>
          </a:p>
          <a:p>
            <a:r>
              <a:rPr lang="cs-CZ" dirty="0"/>
              <a:t>@for, @foreach, @while, @do</a:t>
            </a:r>
          </a:p>
          <a:p>
            <a:r>
              <a:rPr lang="cs-CZ" dirty="0"/>
              <a:t>@using</a:t>
            </a:r>
          </a:p>
          <a:p>
            <a:r>
              <a:rPr lang="cs-CZ" dirty="0"/>
              <a:t>@try, catch, finally</a:t>
            </a:r>
          </a:p>
          <a:p>
            <a:r>
              <a:rPr lang="cs-CZ" dirty="0"/>
              <a:t>@lock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3722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–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cs-CZ" dirty="0"/>
              <a:t>@attributes</a:t>
            </a:r>
          </a:p>
          <a:p>
            <a:r>
              <a:rPr lang="cs-CZ" dirty="0"/>
              <a:t>@code</a:t>
            </a:r>
          </a:p>
          <a:p>
            <a:r>
              <a:rPr lang="cs-CZ" dirty="0"/>
              <a:t>@implements</a:t>
            </a:r>
          </a:p>
          <a:p>
            <a:r>
              <a:rPr lang="cs-CZ" dirty="0"/>
              <a:t>@inherits</a:t>
            </a:r>
          </a:p>
          <a:p>
            <a:r>
              <a:rPr lang="cs-CZ" dirty="0"/>
              <a:t>@inject</a:t>
            </a:r>
          </a:p>
          <a:p>
            <a:r>
              <a:rPr lang="cs-CZ" dirty="0"/>
              <a:t>@layout</a:t>
            </a:r>
          </a:p>
          <a:p>
            <a:r>
              <a:rPr lang="cs-CZ" dirty="0"/>
              <a:t>@model</a:t>
            </a:r>
          </a:p>
          <a:p>
            <a:r>
              <a:rPr lang="cs-CZ" dirty="0"/>
              <a:t>@namespace</a:t>
            </a:r>
          </a:p>
          <a:p>
            <a:r>
              <a:rPr lang="cs-CZ" dirty="0"/>
              <a:t>@page</a:t>
            </a:r>
          </a:p>
          <a:p>
            <a:r>
              <a:rPr lang="cs-CZ" dirty="0"/>
              <a:t>@using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05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– directive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cs-CZ" dirty="0"/>
              <a:t>@attributes</a:t>
            </a:r>
          </a:p>
          <a:p>
            <a:r>
              <a:rPr lang="cs-CZ" dirty="0"/>
              <a:t>@bind</a:t>
            </a:r>
          </a:p>
          <a:p>
            <a:r>
              <a:rPr lang="cs-CZ" dirty="0"/>
              <a:t>@on{EVENT}</a:t>
            </a:r>
          </a:p>
          <a:p>
            <a:r>
              <a:rPr lang="cs-CZ" dirty="0"/>
              <a:t>@key</a:t>
            </a:r>
          </a:p>
          <a:p>
            <a:r>
              <a:rPr lang="cs-CZ" dirty="0"/>
              <a:t>@ref</a:t>
            </a:r>
          </a:p>
          <a:p>
            <a:r>
              <a:rPr lang="cs-CZ" dirty="0"/>
              <a:t>@typeparam</a:t>
            </a:r>
          </a:p>
        </p:txBody>
      </p:sp>
    </p:spTree>
    <p:extLst>
      <p:ext uri="{BB962C8B-B14F-4D97-AF65-F5344CB8AC3E}">
        <p14:creationId xmlns:p14="http://schemas.microsoft.com/office/powerpoint/2010/main" val="183809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– ukázka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cs-CZ" dirty="0"/>
              <a:t>&lt;ul&gt;</a:t>
            </a:r>
          </a:p>
          <a:p>
            <a:pPr marL="0" indent="0">
              <a:buNone/>
            </a:pPr>
            <a:r>
              <a:rPr lang="cs-CZ" dirty="0"/>
              <a:t>    @foreach (var person in people)</a:t>
            </a:r>
          </a:p>
          <a:p>
            <a:pPr marL="0" indent="0">
              <a:buNone/>
            </a:pPr>
            <a:r>
              <a:rPr lang="cs-CZ" dirty="0"/>
              <a:t>    {</a:t>
            </a:r>
          </a:p>
          <a:p>
            <a:pPr marL="0" indent="0">
              <a:buNone/>
            </a:pPr>
            <a:r>
              <a:rPr lang="cs-CZ" dirty="0"/>
              <a:t>          &lt;li&gt;Name: @person.Name&lt;/li&gt;</a:t>
            </a:r>
          </a:p>
          <a:p>
            <a:pPr marL="0" indent="0">
              <a:buNone/>
            </a:pPr>
            <a:r>
              <a:rPr lang="cs-CZ" dirty="0"/>
              <a:t>    }</a:t>
            </a:r>
          </a:p>
          <a:p>
            <a:pPr marL="0" indent="0">
              <a:buNone/>
            </a:pPr>
            <a:r>
              <a:rPr lang="cs-CZ" dirty="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247009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1902</TotalTime>
  <Words>257</Words>
  <Application>Microsoft Office PowerPoint</Application>
  <PresentationFormat>Širokoúhlá obrazovka</PresentationFormat>
  <Paragraphs>64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3" baseType="lpstr">
      <vt:lpstr>Arial</vt:lpstr>
      <vt:lpstr>Calibri</vt:lpstr>
      <vt:lpstr>Motiv Office</vt:lpstr>
      <vt:lpstr>ASP.NET Core Blazor Komponenty</vt:lpstr>
      <vt:lpstr>Komponenty</vt:lpstr>
      <vt:lpstr>Komponenty</vt:lpstr>
      <vt:lpstr>Razor - .razor</vt:lpstr>
      <vt:lpstr>Razor</vt:lpstr>
      <vt:lpstr>Razor – control structures</vt:lpstr>
      <vt:lpstr>Razor – directives</vt:lpstr>
      <vt:lpstr>Razor – directive attributes</vt:lpstr>
      <vt:lpstr>Razor – ukázka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37</cp:revision>
  <dcterms:created xsi:type="dcterms:W3CDTF">2020-02-17T12:58:57Z</dcterms:created>
  <dcterms:modified xsi:type="dcterms:W3CDTF">2021-10-27T12:55:04Z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