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22" r:id="rId6"/>
    <p:sldId id="320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11.10.2021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Dnes</a:t>
            </a:r>
          </a:p>
          <a:p>
            <a:r>
              <a:rPr lang="cs-CZ" dirty="0"/>
              <a:t>Co je Blazor</a:t>
            </a:r>
          </a:p>
          <a:p>
            <a:r>
              <a:rPr lang="cs-CZ" dirty="0"/>
              <a:t>Hostingové modely</a:t>
            </a:r>
          </a:p>
          <a:p>
            <a:r>
              <a:rPr lang="cs-CZ" dirty="0"/>
              <a:t>Komponenty</a:t>
            </a:r>
          </a:p>
          <a:p>
            <a:r>
              <a:rPr lang="cs-CZ" dirty="0"/>
              <a:t>Layout</a:t>
            </a:r>
          </a:p>
          <a:p>
            <a:r>
              <a:rPr lang="cs-CZ" dirty="0"/>
              <a:t>Routing</a:t>
            </a:r>
          </a:p>
          <a:p>
            <a:r>
              <a:rPr lang="cs-CZ" dirty="0"/>
              <a:t>Formuláře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C707-62DA-40A6-9E04-26CCA0469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Zítra</a:t>
            </a:r>
          </a:p>
          <a:p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handling</a:t>
            </a:r>
            <a:endParaRPr lang="cs-CZ" dirty="0"/>
          </a:p>
          <a:p>
            <a:r>
              <a:rPr lang="cs-CZ" dirty="0"/>
              <a:t>JavaScript </a:t>
            </a:r>
            <a:r>
              <a:rPr lang="cs-CZ" dirty="0" err="1"/>
              <a:t>interop</a:t>
            </a:r>
            <a:endParaRPr lang="cs-CZ" dirty="0"/>
          </a:p>
          <a:p>
            <a:r>
              <a:rPr lang="cs-CZ" dirty="0"/>
              <a:t>Komunikace komponent</a:t>
            </a:r>
          </a:p>
          <a:p>
            <a:r>
              <a:rPr lang="cs-CZ" dirty="0"/>
              <a:t>Komunikace aplikace s API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Doba školení 8:30 – ~16:00</a:t>
            </a:r>
          </a:p>
          <a:p>
            <a:r>
              <a:rPr lang="cs-CZ" dirty="0"/>
              <a:t>Přestávka na oběd ~12:00-13:00</a:t>
            </a:r>
          </a:p>
          <a:p>
            <a:r>
              <a:rPr lang="cs-CZ" dirty="0"/>
              <a:t>Přestávky dle potřeb</a:t>
            </a:r>
          </a:p>
          <a:p>
            <a:endParaRPr lang="cs-CZ" dirty="0"/>
          </a:p>
          <a:p>
            <a:r>
              <a:rPr lang="cs-CZ" dirty="0"/>
              <a:t>Kuřáci?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68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27</TotalTime>
  <Words>64</Words>
  <Application>Microsoft Office PowerPoint</Application>
  <PresentationFormat>Širokoúhlá obrazovka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</vt:lpstr>
      <vt:lpstr>Agenda</vt:lpstr>
      <vt:lpstr>Organizace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9</cp:revision>
  <dcterms:created xsi:type="dcterms:W3CDTF">2020-02-17T12:58:57Z</dcterms:created>
  <dcterms:modified xsi:type="dcterms:W3CDTF">2021-10-11T05:48:05Z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