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5"/>
  </p:notesMasterIdLst>
  <p:sldIdLst>
    <p:sldId id="256" r:id="rId5"/>
    <p:sldId id="33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29" r:id="rId14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84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10.03.2020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10.03.2020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Komponenty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component is a self-contained chunk of user interface (UI),</a:t>
            </a:r>
            <a:br>
              <a:rPr lang="cs-CZ" sz="3200" dirty="0"/>
            </a:br>
            <a:r>
              <a:rPr lang="en-US" sz="3200" dirty="0"/>
              <a:t>such as a page, dialog, or form.</a:t>
            </a:r>
            <a:br>
              <a:rPr lang="cs-CZ" sz="3200" dirty="0"/>
            </a:br>
            <a:endParaRPr lang="cs-CZ" sz="3200" dirty="0"/>
          </a:p>
          <a:p>
            <a:pPr marL="0" indent="0" algn="ctr">
              <a:buNone/>
            </a:pPr>
            <a:r>
              <a:rPr lang="en-US" sz="3200" dirty="0"/>
              <a:t>A component includes HTML markup and the processing logic</a:t>
            </a:r>
            <a:br>
              <a:rPr lang="cs-CZ" sz="3200" dirty="0"/>
            </a:br>
            <a:r>
              <a:rPr lang="en-US" sz="3200" dirty="0"/>
              <a:t>required to inject data or respond to UI events.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b="1" dirty="0"/>
              <a:t>Razor</a:t>
            </a:r>
          </a:p>
          <a:p>
            <a:r>
              <a:rPr lang="cs-CZ" b="1" dirty="0"/>
              <a:t>Kompilace</a:t>
            </a:r>
          </a:p>
          <a:p>
            <a:r>
              <a:rPr lang="cs-CZ" b="1" dirty="0"/>
              <a:t>Parametry</a:t>
            </a:r>
          </a:p>
          <a:p>
            <a:r>
              <a:rPr lang="cs-CZ" b="1" dirty="0"/>
              <a:t>Události</a:t>
            </a:r>
          </a:p>
          <a:p>
            <a:r>
              <a:rPr lang="cs-CZ" b="1" dirty="0"/>
              <a:t>Partial classes, base classes</a:t>
            </a:r>
          </a:p>
          <a:p>
            <a:r>
              <a:rPr lang="cs-CZ" b="1" dirty="0"/>
              <a:t>Raw HTML</a:t>
            </a:r>
          </a:p>
          <a:p>
            <a:r>
              <a:rPr lang="cs-CZ" b="1" dirty="0"/>
              <a:t>Cascading values and parameters</a:t>
            </a:r>
          </a:p>
          <a:p>
            <a:r>
              <a:rPr lang="cs-CZ" b="1" dirty="0"/>
              <a:t>Stránky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Child Content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Attribute splatting and arbitrary parameters</a:t>
            </a:r>
            <a:endParaRPr lang="cs-CZ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Reference na komponenty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@key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- .razor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HTML</a:t>
            </a:r>
          </a:p>
          <a:p>
            <a:endParaRPr lang="cs-CZ" dirty="0"/>
          </a:p>
          <a:p>
            <a:r>
              <a:rPr lang="cs-CZ" dirty="0"/>
              <a:t>@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(ale nikoliv v atributech a emailových adresách)</a:t>
            </a:r>
          </a:p>
          <a:p>
            <a:r>
              <a:rPr lang="cs-CZ" dirty="0"/>
              <a:t>@(...)</a:t>
            </a:r>
          </a:p>
          <a:p>
            <a:r>
              <a:rPr lang="cs-CZ" dirty="0"/>
              <a:t>@{...}</a:t>
            </a:r>
          </a:p>
          <a:p>
            <a:endParaRPr lang="cs-CZ" dirty="0"/>
          </a:p>
          <a:p>
            <a:r>
              <a:rPr lang="cs-CZ" dirty="0"/>
              <a:t>@@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Dnes: @DateTime.Today.ToShortDateString() </a:t>
            </a:r>
          </a:p>
          <a:p>
            <a:r>
              <a:rPr lang="cs-CZ" dirty="0"/>
              <a:t>Zítra: @(DateTime.Today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+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TimeSpan.FromDays(1).ToShortDateString())</a:t>
            </a:r>
          </a:p>
          <a:p>
            <a:endParaRPr lang="cs-CZ" dirty="0"/>
          </a:p>
          <a:p>
            <a:r>
              <a:rPr lang="cs-CZ" dirty="0"/>
              <a:t>@Username </a:t>
            </a:r>
            <a:r>
              <a:rPr lang="cs-CZ" dirty="0">
                <a:sym typeface="Wingdings" panose="05000000000000000000" pitchFamily="2" charset="2"/>
              </a:rPr>
              <a:t> hodnota vlastnosti username</a:t>
            </a:r>
            <a:endParaRPr lang="cs-CZ" dirty="0"/>
          </a:p>
          <a:p>
            <a:r>
              <a:rPr lang="cs-CZ" dirty="0"/>
              <a:t>@@Username </a:t>
            </a:r>
            <a:r>
              <a:rPr lang="cs-CZ" dirty="0">
                <a:sym typeface="Wingdings" panose="05000000000000000000" pitchFamily="2" charset="2"/>
              </a:rPr>
              <a:t> @Username</a:t>
            </a:r>
          </a:p>
          <a:p>
            <a:endParaRPr lang="cs-CZ" dirty="0"/>
          </a:p>
          <a:p>
            <a:r>
              <a:rPr lang="cs-CZ" dirty="0"/>
              <a:t>@Html.Raw(“&lt;span&gt;Hello World!&lt;/span&gt;“)</a:t>
            </a:r>
          </a:p>
        </p:txBody>
      </p:sp>
    </p:spTree>
    <p:extLst>
      <p:ext uri="{BB962C8B-B14F-4D97-AF65-F5344CB8AC3E}">
        <p14:creationId xmlns:p14="http://schemas.microsoft.com/office/powerpoint/2010/main" val="14931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@if, else/else if, @switch</a:t>
            </a:r>
          </a:p>
          <a:p>
            <a:r>
              <a:rPr lang="cs-CZ" dirty="0"/>
              <a:t>@for, @foreach, @while, @do</a:t>
            </a:r>
          </a:p>
          <a:p>
            <a:r>
              <a:rPr lang="cs-CZ" dirty="0"/>
              <a:t>@using</a:t>
            </a:r>
          </a:p>
          <a:p>
            <a:r>
              <a:rPr lang="cs-CZ" dirty="0"/>
              <a:t>@try, catch, finally</a:t>
            </a:r>
          </a:p>
          <a:p>
            <a:r>
              <a:rPr lang="cs-CZ" dirty="0"/>
              <a:t>@lock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72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@code</a:t>
            </a:r>
          </a:p>
          <a:p>
            <a:r>
              <a:rPr lang="cs-CZ" dirty="0"/>
              <a:t>@implements</a:t>
            </a:r>
          </a:p>
          <a:p>
            <a:r>
              <a:rPr lang="cs-CZ" dirty="0"/>
              <a:t>@inherits</a:t>
            </a:r>
          </a:p>
          <a:p>
            <a:r>
              <a:rPr lang="cs-CZ" dirty="0"/>
              <a:t>@inject</a:t>
            </a:r>
          </a:p>
          <a:p>
            <a:r>
              <a:rPr lang="cs-CZ" dirty="0"/>
              <a:t>@layout</a:t>
            </a:r>
          </a:p>
          <a:p>
            <a:r>
              <a:rPr lang="cs-CZ" dirty="0"/>
              <a:t>@model</a:t>
            </a:r>
          </a:p>
          <a:p>
            <a:r>
              <a:rPr lang="cs-CZ" dirty="0"/>
              <a:t>@namespace</a:t>
            </a:r>
          </a:p>
          <a:p>
            <a:r>
              <a:rPr lang="cs-CZ" dirty="0"/>
              <a:t>@page</a:t>
            </a:r>
          </a:p>
          <a:p>
            <a:r>
              <a:rPr lang="cs-CZ" dirty="0"/>
              <a:t>@using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0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@bind</a:t>
            </a:r>
          </a:p>
          <a:p>
            <a:r>
              <a:rPr lang="cs-CZ" dirty="0"/>
              <a:t>@on{EVENT}</a:t>
            </a:r>
          </a:p>
          <a:p>
            <a:r>
              <a:rPr lang="cs-CZ" dirty="0"/>
              <a:t>@key</a:t>
            </a:r>
          </a:p>
          <a:p>
            <a:r>
              <a:rPr lang="cs-CZ" dirty="0"/>
              <a:t>@ref</a:t>
            </a:r>
          </a:p>
          <a:p>
            <a:r>
              <a:rPr lang="cs-CZ" dirty="0"/>
              <a:t>@typeparam</a:t>
            </a:r>
          </a:p>
        </p:txBody>
      </p:sp>
    </p:spTree>
    <p:extLst>
      <p:ext uri="{BB962C8B-B14F-4D97-AF65-F5344CB8AC3E}">
        <p14:creationId xmlns:p14="http://schemas.microsoft.com/office/powerpoint/2010/main" val="1838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ukázka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cs-CZ" dirty="0"/>
              <a:t>&lt;ul&gt;</a:t>
            </a:r>
          </a:p>
          <a:p>
            <a:pPr marL="0" indent="0">
              <a:buNone/>
            </a:pPr>
            <a:r>
              <a:rPr lang="cs-CZ" dirty="0"/>
              <a:t>    @foreach (var person in people)</a:t>
            </a:r>
          </a:p>
          <a:p>
            <a:pPr marL="0" indent="0">
              <a:buNone/>
            </a:pPr>
            <a:r>
              <a:rPr lang="cs-CZ" dirty="0"/>
              <a:t>    {</a:t>
            </a:r>
          </a:p>
          <a:p>
            <a:pPr marL="0" indent="0">
              <a:buNone/>
            </a:pPr>
            <a:r>
              <a:rPr lang="cs-CZ" dirty="0"/>
              <a:t>          &lt;li&gt;Name: @person.Name&lt;/li&gt;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4700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1626</TotalTime>
  <Words>260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Motiv Office</vt:lpstr>
      <vt:lpstr>ASP.NET Core Blazor Komponenty</vt:lpstr>
      <vt:lpstr>Komponenty</vt:lpstr>
      <vt:lpstr>Komponenty</vt:lpstr>
      <vt:lpstr>Razor - .razor</vt:lpstr>
      <vt:lpstr>Razor</vt:lpstr>
      <vt:lpstr>Razor – control structures</vt:lpstr>
      <vt:lpstr>Razor – directives</vt:lpstr>
      <vt:lpstr>Razor – directive attributes</vt:lpstr>
      <vt:lpstr>Razor – ukázka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34</cp:revision>
  <dcterms:created xsi:type="dcterms:W3CDTF">2020-02-17T12:58:57Z</dcterms:created>
  <dcterms:modified xsi:type="dcterms:W3CDTF">2020-03-10T09:20:05Z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