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7"/>
  </p:notesMasterIdLst>
  <p:sldIdLst>
    <p:sldId id="256" r:id="rId5"/>
    <p:sldId id="322" r:id="rId6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11.10.2021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11.10.2021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cs-CZ" dirty="0"/>
              <a:t>Jiří Kanda</a:t>
            </a:r>
          </a:p>
          <a:p>
            <a:r>
              <a:rPr lang="cs-CZ" sz="2000" dirty="0"/>
              <a:t>Software development lead, HAVIT, s.r.o.</a:t>
            </a:r>
            <a:br>
              <a:rPr lang="cs-CZ" sz="2000" dirty="0"/>
            </a:br>
            <a:r>
              <a:rPr lang="cs-CZ" sz="2000" dirty="0"/>
              <a:t>kanda@havit.cz</a:t>
            </a:r>
          </a:p>
        </p:txBody>
      </p:sp>
      <p:pic>
        <p:nvPicPr>
          <p:cNvPr id="1026" name="Picture 2" descr="Image result for blazor logo">
            <a:extLst>
              <a:ext uri="{FF2B5EF4-FFF2-40B4-BE49-F238E27FC236}">
                <a16:creationId xmlns:a16="http://schemas.microsoft.com/office/drawing/2014/main" id="{A8C1927B-693C-4EAE-8D5B-32635707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2" y="250318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D394-8B1A-46B0-BFB2-25A60DA0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DC25-86B7-462A-BF8A-2155EFD1E3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b="1" dirty="0"/>
          </a:p>
          <a:p>
            <a:r>
              <a:rPr lang="cs-CZ" dirty="0"/>
              <a:t>Hostingové modely</a:t>
            </a:r>
          </a:p>
          <a:p>
            <a:r>
              <a:rPr lang="cs-CZ" dirty="0"/>
              <a:t>Komponenty, Layout, </a:t>
            </a:r>
            <a:r>
              <a:rPr lang="cs-CZ" dirty="0" err="1"/>
              <a:t>Routing</a:t>
            </a:r>
            <a:endParaRPr lang="cs-CZ" dirty="0"/>
          </a:p>
          <a:p>
            <a:pPr lvl="1"/>
            <a:r>
              <a:rPr lang="cs-CZ" dirty="0"/>
              <a:t>lokalizace</a:t>
            </a:r>
          </a:p>
          <a:p>
            <a:r>
              <a:rPr lang="cs-CZ" dirty="0" err="1"/>
              <a:t>Lifecycle</a:t>
            </a:r>
            <a:endParaRPr lang="cs-CZ" dirty="0"/>
          </a:p>
          <a:p>
            <a:r>
              <a:rPr lang="cs-CZ" dirty="0"/>
              <a:t>Formuláře</a:t>
            </a:r>
          </a:p>
          <a:p>
            <a:pPr lvl="1"/>
            <a:r>
              <a:rPr lang="cs-CZ" dirty="0"/>
              <a:t>lokalizace podruhé</a:t>
            </a:r>
          </a:p>
          <a:p>
            <a:r>
              <a:rPr lang="cs-CZ" dirty="0"/>
              <a:t>JavaScript </a:t>
            </a:r>
            <a:r>
              <a:rPr lang="cs-CZ" dirty="0" err="1"/>
              <a:t>interop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CA2D8A8-20AE-4D87-8714-3FDE978AC2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74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27</TotalTime>
  <Words>40</Words>
  <Application>Microsoft Office PowerPoint</Application>
  <PresentationFormat>Širokoúhlá obrazovka</PresentationFormat>
  <Paragraphs>12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ASP.NET Core Blazor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9</cp:revision>
  <dcterms:created xsi:type="dcterms:W3CDTF">2020-02-17T12:58:57Z</dcterms:created>
  <dcterms:modified xsi:type="dcterms:W3CDTF">2021-10-11T05:49:26Z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