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4"/>
  </p:sldMasterIdLst>
  <p:notesMasterIdLst>
    <p:notesMasterId r:id="rId10"/>
  </p:notesMasterIdLst>
  <p:sldIdLst>
    <p:sldId id="256" r:id="rId5"/>
    <p:sldId id="341" r:id="rId6"/>
    <p:sldId id="342" r:id="rId7"/>
    <p:sldId id="344" r:id="rId8"/>
    <p:sldId id="345" r:id="rId9"/>
  </p:sldIdLst>
  <p:sldSz cx="12192000" cy="6858000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097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700" autoAdjust="0"/>
  </p:normalViewPr>
  <p:slideViewPr>
    <p:cSldViewPr>
      <p:cViewPr varScale="1">
        <p:scale>
          <a:sx n="134" d="100"/>
          <a:sy n="134" d="100"/>
        </p:scale>
        <p:origin x="62" y="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C3DD1-6B4C-423E-A696-BD4124EC33BC}" type="datetimeFigureOut">
              <a:rPr lang="cs-CZ" smtClean="0"/>
              <a:pPr/>
              <a:t>15.10.2021</a:t>
            </a:fld>
            <a:endParaRPr lang="cs-CZ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764F6-20DF-4459-862B-64827B1A3974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98811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7435" y="3886200"/>
            <a:ext cx="9355765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15.10.2021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290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15.10.2021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341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15.10.2021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204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15.10.2021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05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1424" y="3056980"/>
            <a:ext cx="10363200" cy="1362075"/>
          </a:xfrm>
        </p:spPr>
        <p:txBody>
          <a:bodyPr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66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424" y="1556793"/>
            <a:ext cx="10363200" cy="136815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spc="-130" baseline="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15.10.2021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365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15.10.2021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7569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15.10.2021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073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15.10.2021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706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15.10.2021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685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15.10.2021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7827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15.10.2021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942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cký objekt 7">
            <a:extLst>
              <a:ext uri="{FF2B5EF4-FFF2-40B4-BE49-F238E27FC236}">
                <a16:creationId xmlns:a16="http://schemas.microsoft.com/office/drawing/2014/main" id="{8A939CA1-1C32-41FC-8226-238AA43A914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28048" y="3861048"/>
            <a:ext cx="5486400" cy="28289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6F2F8-F70A-47D7-AD2D-4F12E71A0C18}" type="datetimeFigureOut">
              <a:rPr lang="cs-CZ" smtClean="0"/>
              <a:t>15.10.2021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93873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b="0" kern="1200" spc="-300" baseline="0">
          <a:solidFill>
            <a:srgbClr val="2097D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 spc="-20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 spc="-19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pc="-18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 spc="-17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 spc="-13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fluentvalidation.net/en/latest/blazor.html" TargetMode="External"/><Relationship Id="rId2" Type="http://schemas.openxmlformats.org/officeDocument/2006/relationships/hyperlink" Target="https://docs.fluentvalidation.net/en/latest/localization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9456" y="3200994"/>
            <a:ext cx="8782744" cy="2028206"/>
          </a:xfrm>
        </p:spPr>
        <p:txBody>
          <a:bodyPr>
            <a:normAutofit/>
          </a:bodyPr>
          <a:lstStyle/>
          <a:p>
            <a:r>
              <a:rPr lang="cs-CZ" dirty="0"/>
              <a:t>ASP.NET Core </a:t>
            </a:r>
            <a:r>
              <a:rPr lang="cs-CZ" b="1" dirty="0"/>
              <a:t>Blazor</a:t>
            </a:r>
            <a:br>
              <a:rPr lang="cs-CZ" b="1" dirty="0"/>
            </a:br>
            <a:r>
              <a:rPr lang="cs-CZ" sz="4000" dirty="0">
                <a:solidFill>
                  <a:srgbClr val="000000"/>
                </a:solidFill>
              </a:rPr>
              <a:t>Formuláře – Lokalizace (část druhá)</a:t>
            </a:r>
          </a:p>
        </p:txBody>
      </p:sp>
      <p:sp>
        <p:nvSpPr>
          <p:cNvPr id="4" name="Subtitle 3"/>
          <p:cNvSpPr>
            <a:spLocks noGrp="1"/>
          </p:cNvSpPr>
          <p:nvPr>
            <p:ph type="body" idx="1"/>
          </p:nvPr>
        </p:nvSpPr>
        <p:spPr>
          <a:xfrm>
            <a:off x="1199456" y="1700808"/>
            <a:ext cx="8782744" cy="1368152"/>
          </a:xfrm>
        </p:spPr>
        <p:txBody>
          <a:bodyPr/>
          <a:lstStyle/>
          <a:p>
            <a:endParaRPr lang="cs-CZ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CD528B-317F-422D-B626-592B1C27E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Blazor</a:t>
            </a:r>
            <a:r>
              <a:rPr lang="cs-CZ" dirty="0"/>
              <a:t> &amp; Lokalizace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4E0ABC3-230D-4D51-A3C7-65FAF88A1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b="0" i="0" dirty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❌ </a:t>
            </a:r>
            <a:r>
              <a:rPr lang="cs-CZ" dirty="0"/>
              <a:t>Data </a:t>
            </a:r>
            <a:r>
              <a:rPr lang="cs-CZ" dirty="0" err="1"/>
              <a:t>Annotations</a:t>
            </a:r>
            <a:r>
              <a:rPr lang="cs-CZ" dirty="0"/>
              <a:t> </a:t>
            </a:r>
            <a:r>
              <a:rPr lang="cs-CZ" dirty="0" err="1"/>
              <a:t>Localization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9421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CD528B-317F-422D-B626-592B1C27E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Blazor</a:t>
            </a:r>
            <a:r>
              <a:rPr lang="cs-CZ" dirty="0"/>
              <a:t> &amp; Lokalizace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4E0ABC3-230D-4D51-A3C7-65FAF88A1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ErrorMessageResourceName</a:t>
            </a:r>
            <a:endParaRPr lang="cs-CZ" dirty="0"/>
          </a:p>
          <a:p>
            <a:r>
              <a:rPr lang="cs-CZ" dirty="0" err="1"/>
              <a:t>ErrorMessageResourceType</a:t>
            </a:r>
            <a:endParaRPr lang="cs-CZ" dirty="0"/>
          </a:p>
          <a:p>
            <a:r>
              <a:rPr lang="cs-CZ" dirty="0" err="1"/>
              <a:t>CustomTool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4938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7A232-74DF-43A9-9BB1-7FD2335C9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3056980"/>
            <a:ext cx="10363200" cy="3324348"/>
          </a:xfrm>
        </p:spPr>
        <p:txBody>
          <a:bodyPr>
            <a:normAutofit/>
          </a:bodyPr>
          <a:lstStyle/>
          <a:p>
            <a:endParaRPr lang="cs-CZ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70FEF-CB05-4925-B91B-04DA5FDB9C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sz="4000" b="1" dirty="0">
                <a:latin typeface="+mj-lt"/>
              </a:rPr>
              <a:t>Data </a:t>
            </a:r>
            <a:r>
              <a:rPr lang="cs-CZ" sz="4000" b="1" dirty="0" err="1">
                <a:latin typeface="+mj-lt"/>
              </a:rPr>
              <a:t>Annotations</a:t>
            </a:r>
            <a:r>
              <a:rPr lang="cs-CZ" sz="4000" b="1" dirty="0">
                <a:latin typeface="+mj-lt"/>
              </a:rPr>
              <a:t> &amp; Lokalizace</a:t>
            </a:r>
          </a:p>
        </p:txBody>
      </p:sp>
      <p:pic>
        <p:nvPicPr>
          <p:cNvPr id="4098" name="Picture 2" descr="Image result for demo">
            <a:extLst>
              <a:ext uri="{FF2B5EF4-FFF2-40B4-BE49-F238E27FC236}">
                <a16:creationId xmlns:a16="http://schemas.microsoft.com/office/drawing/2014/main" id="{27446DE1-DCF5-4DC9-85F6-2193DDB14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280849"/>
            <a:ext cx="5842620" cy="243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42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7878768-4007-45F5-9857-0C1B24BB4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F343589-4780-44D8-8FFB-AF0A2452D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hlinkClick r:id="rId2"/>
              </a:rPr>
              <a:t>https://docs.fluentvalidation.net/</a:t>
            </a:r>
          </a:p>
          <a:p>
            <a:r>
              <a:rPr lang="cs-CZ">
                <a:hlinkClick r:id="rId3"/>
              </a:rPr>
              <a:t>https</a:t>
            </a:r>
            <a:r>
              <a:rPr lang="cs-CZ" dirty="0">
                <a:hlinkClick r:id="rId3"/>
              </a:rPr>
              <a:t>://docs.fluentvalidation.net/en/latest/blazor.html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3454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otiv Office">
  <a:themeElements>
    <a:clrScheme name="HAVIT">
      <a:dk1>
        <a:srgbClr val="2097D0"/>
      </a:dk1>
      <a:lt1>
        <a:sysClr val="window" lastClr="FFFFFF"/>
      </a:lt1>
      <a:dk2>
        <a:srgbClr val="114788"/>
      </a:dk2>
      <a:lt2>
        <a:srgbClr val="EEECE1"/>
      </a:lt2>
      <a:accent1>
        <a:srgbClr val="114788"/>
      </a:accent1>
      <a:accent2>
        <a:srgbClr val="C0504D"/>
      </a:accent2>
      <a:accent3>
        <a:srgbClr val="9BBB59"/>
      </a:accent3>
      <a:accent4>
        <a:srgbClr val="8064A2"/>
      </a:accent4>
      <a:accent5>
        <a:srgbClr val="2097D0"/>
      </a:accent5>
      <a:accent6>
        <a:srgbClr val="F79646"/>
      </a:accent6>
      <a:hlink>
        <a:srgbClr val="114788"/>
      </a:hlink>
      <a:folHlink>
        <a:srgbClr val="11478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e1" id="{9F2E4212-A0EE-40A4-88FA-F1F8352CAEB6}" vid="{EB65DDFE-1B01-4C27-A0C1-7AD2A0F497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FED9D5FE1F44145801737A7BA47560B" ma:contentTypeVersion="0" ma:contentTypeDescription="Vytvoří nový dokument" ma:contentTypeScope="" ma:versionID="865cee90d61be235413a64cabd79a28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71d6b51c5141eb32e0d04e037372b3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17FD51D-081C-435E-8F5D-6D88218064D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ABDB233-CC77-4AD7-B48B-2F06143856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22238E5-BDC0-4655-AFB5-A7405C559E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Prezentace 16-9</Template>
  <TotalTime>2165</TotalTime>
  <Words>53</Words>
  <Application>Microsoft Office PowerPoint</Application>
  <PresentationFormat>Širokoúhlá obrazovka</PresentationFormat>
  <Paragraphs>10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consolas</vt:lpstr>
      <vt:lpstr>Motiv Office</vt:lpstr>
      <vt:lpstr>ASP.NET Core Blazor Formuláře – Lokalizace (část druhá)</vt:lpstr>
      <vt:lpstr>Blazor &amp; Lokalizace</vt:lpstr>
      <vt:lpstr>Blazor &amp; Lokalizace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</dc:title>
  <dc:creator>Jiří Kanda</dc:creator>
  <dc:description/>
  <cp:lastModifiedBy>Kanda, Jiří</cp:lastModifiedBy>
  <cp:revision>40</cp:revision>
  <dcterms:created xsi:type="dcterms:W3CDTF">2020-02-17T12:58:57Z</dcterms:created>
  <dcterms:modified xsi:type="dcterms:W3CDTF">2021-10-15T11:13:01Z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0x0101000FED9D5FE1F44145801737A7BA47560B</vt:lpwstr>
  </property>
</Properties>
</file>