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22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12.01.2024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b="1" dirty="0" err="1"/>
              <a:t>Blazor</a:t>
            </a:r>
            <a:br>
              <a:rPr lang="cs-CZ" b="1"/>
            </a:br>
            <a:endParaRPr lang="cs-CZ" sz="4000" b="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Hostingové modely</a:t>
            </a:r>
          </a:p>
          <a:p>
            <a:r>
              <a:rPr lang="cs-CZ" dirty="0"/>
              <a:t>Komponenty, Layout, </a:t>
            </a:r>
            <a:r>
              <a:rPr lang="cs-CZ" dirty="0" err="1"/>
              <a:t>Routing</a:t>
            </a:r>
            <a:endParaRPr lang="cs-CZ" dirty="0"/>
          </a:p>
          <a:p>
            <a:pPr lvl="1"/>
            <a:r>
              <a:rPr lang="cs-CZ" dirty="0"/>
              <a:t>lokalizace</a:t>
            </a:r>
          </a:p>
          <a:p>
            <a:r>
              <a:rPr lang="cs-CZ" dirty="0" err="1"/>
              <a:t>Lifecycle</a:t>
            </a:r>
            <a:endParaRPr lang="cs-CZ" dirty="0"/>
          </a:p>
          <a:p>
            <a:r>
              <a:rPr lang="cs-CZ" dirty="0"/>
              <a:t>Formuláře</a:t>
            </a:r>
          </a:p>
          <a:p>
            <a:pPr lvl="1"/>
            <a:r>
              <a:rPr lang="cs-CZ" dirty="0"/>
              <a:t>lokalizace podruhé</a:t>
            </a:r>
          </a:p>
          <a:p>
            <a:r>
              <a:rPr lang="cs-CZ" dirty="0"/>
              <a:t>JavaScript </a:t>
            </a:r>
            <a:r>
              <a:rPr lang="cs-CZ" dirty="0" err="1"/>
              <a:t>Interop</a:t>
            </a:r>
            <a:endParaRPr lang="cs-CZ" dirty="0"/>
          </a:p>
          <a:p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Boundary</a:t>
            </a:r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CA2D8A8-20AE-4D87-8714-3FDE978AC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29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 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16</cp:revision>
  <dcterms:created xsi:type="dcterms:W3CDTF">2020-02-17T12:58:57Z</dcterms:created>
  <dcterms:modified xsi:type="dcterms:W3CDTF">2024-01-12T14:07:26Z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