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8"/>
  </p:notesMasterIdLst>
  <p:sldIdLst>
    <p:sldId id="256" r:id="rId5"/>
    <p:sldId id="322" r:id="rId6"/>
    <p:sldId id="320" r:id="rId7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12.01.2024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12.01.2024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Jiří Kanda</a:t>
            </a:r>
          </a:p>
          <a:p>
            <a:r>
              <a:rPr lang="cs-CZ" sz="2000" dirty="0"/>
              <a:t>Software development lead, HAVIT, s.r.o.</a:t>
            </a:r>
            <a:br>
              <a:rPr lang="cs-CZ" sz="2000" dirty="0"/>
            </a:br>
            <a:r>
              <a:rPr lang="cs-CZ" sz="2000" dirty="0"/>
              <a:t>kanda@havit.cz</a:t>
            </a:r>
          </a:p>
        </p:txBody>
      </p:sp>
      <p:pic>
        <p:nvPicPr>
          <p:cNvPr id="1026" name="Picture 2" descr="Image result for blazor logo">
            <a:extLst>
              <a:ext uri="{FF2B5EF4-FFF2-40B4-BE49-F238E27FC236}">
                <a16:creationId xmlns:a16="http://schemas.microsoft.com/office/drawing/2014/main" id="{A8C1927B-693C-4EAE-8D5B-32635707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250318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394-8B1A-46B0-BFB2-25A60DA0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DC25-86B7-462A-BF8A-2155EFD1E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Dnes</a:t>
            </a:r>
          </a:p>
          <a:p>
            <a:r>
              <a:rPr lang="cs-CZ" dirty="0"/>
              <a:t>Co je Blazor</a:t>
            </a:r>
          </a:p>
          <a:p>
            <a:r>
              <a:rPr lang="cs-CZ" dirty="0"/>
              <a:t>Hostingové modely</a:t>
            </a:r>
          </a:p>
          <a:p>
            <a:r>
              <a:rPr lang="cs-CZ" dirty="0"/>
              <a:t>Komponenty</a:t>
            </a:r>
          </a:p>
          <a:p>
            <a:r>
              <a:rPr lang="cs-CZ" dirty="0"/>
              <a:t>Layout</a:t>
            </a:r>
          </a:p>
          <a:p>
            <a:r>
              <a:rPr lang="cs-CZ" dirty="0"/>
              <a:t>Routing</a:t>
            </a:r>
          </a:p>
          <a:p>
            <a:r>
              <a:rPr lang="cs-CZ" dirty="0"/>
              <a:t>Formuláře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EC707-62DA-40A6-9E04-26CCA04691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Zítra</a:t>
            </a:r>
          </a:p>
          <a:p>
            <a:r>
              <a:rPr lang="cs-CZ" dirty="0" err="1">
                <a:solidFill>
                  <a:srgbClr val="FF0000"/>
                </a:solidFill>
              </a:rPr>
              <a:t>Error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handling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JavaScript </a:t>
            </a:r>
            <a:r>
              <a:rPr lang="cs-CZ" dirty="0" err="1">
                <a:solidFill>
                  <a:srgbClr val="FF0000"/>
                </a:solidFill>
              </a:rPr>
              <a:t>interop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Komunikace komponent</a:t>
            </a:r>
          </a:p>
          <a:p>
            <a:r>
              <a:rPr lang="cs-CZ" dirty="0">
                <a:solidFill>
                  <a:srgbClr val="FF0000"/>
                </a:solidFill>
              </a:rPr>
              <a:t>Komunikace aplikace s API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74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Doba školení 9:00 – ~16:00</a:t>
            </a:r>
          </a:p>
          <a:p>
            <a:r>
              <a:rPr lang="cs-CZ" dirty="0"/>
              <a:t>Přestávka na oběd ~11:00-12:00</a:t>
            </a:r>
          </a:p>
          <a:p>
            <a:r>
              <a:rPr lang="cs-CZ" dirty="0"/>
              <a:t>Přestávky dle potřeb</a:t>
            </a:r>
          </a:p>
          <a:p>
            <a:endParaRPr lang="cs-CZ" dirty="0"/>
          </a:p>
          <a:p>
            <a:r>
              <a:rPr lang="cs-CZ" dirty="0"/>
              <a:t>Kuřáci?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68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28</TotalTime>
  <Words>64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Office</vt:lpstr>
      <vt:lpstr>ASP.NET Core Blazor</vt:lpstr>
      <vt:lpstr>Agenda</vt:lpstr>
      <vt:lpstr>Organizace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11</cp:revision>
  <dcterms:created xsi:type="dcterms:W3CDTF">2020-02-17T12:58:57Z</dcterms:created>
  <dcterms:modified xsi:type="dcterms:W3CDTF">2024-01-12T14:07:11Z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