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12"/>
  </p:notesMasterIdLst>
  <p:sldIdLst>
    <p:sldId id="256" r:id="rId5"/>
    <p:sldId id="333" r:id="rId6"/>
    <p:sldId id="329" r:id="rId7"/>
    <p:sldId id="335" r:id="rId8"/>
    <p:sldId id="332" r:id="rId9"/>
    <p:sldId id="331" r:id="rId10"/>
    <p:sldId id="334" r:id="rId11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102" y="3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19.01.2024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19.01.2024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19.01.2024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19.01.2024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19.01.2024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nowledge-base.havit.eu/2019/11/02/blazor-component-lifecycle-diagra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532262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 dirty="0"/>
            </a:br>
            <a:r>
              <a:rPr lang="cs-CZ" sz="4000" dirty="0">
                <a:solidFill>
                  <a:srgbClr val="000000"/>
                </a:solidFill>
              </a:rPr>
              <a:t>Životní cyklus komponent</a:t>
            </a:r>
            <a:br>
              <a:rPr lang="cs-CZ" sz="4000" dirty="0">
                <a:solidFill>
                  <a:srgbClr val="000000"/>
                </a:solidFill>
              </a:rPr>
            </a:br>
            <a:r>
              <a:rPr lang="cs-CZ" sz="4000" i="1" dirty="0">
                <a:solidFill>
                  <a:schemeClr val="bg2">
                    <a:lumMod val="10000"/>
                  </a:schemeClr>
                </a:solidFill>
              </a:rPr>
              <a:t>a triky v něm schované</a:t>
            </a:r>
            <a:endParaRPr lang="cs-CZ" sz="4000" dirty="0">
              <a:solidFill>
                <a:srgbClr val="00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Životní cyklus komponent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SetParametersAsync</a:t>
            </a:r>
          </a:p>
          <a:p>
            <a:r>
              <a:rPr lang="cs-CZ" dirty="0"/>
              <a:t>    </a:t>
            </a:r>
            <a:r>
              <a:rPr lang="cs-CZ" dirty="0" err="1"/>
              <a:t>OnInitialized</a:t>
            </a:r>
            <a:r>
              <a:rPr lang="cs-CZ" dirty="0"/>
              <a:t>[Async]</a:t>
            </a:r>
          </a:p>
          <a:p>
            <a:r>
              <a:rPr lang="cs-CZ" dirty="0"/>
              <a:t>    </a:t>
            </a:r>
            <a:r>
              <a:rPr lang="cs-CZ" dirty="0" err="1"/>
              <a:t>OnParametersSet</a:t>
            </a:r>
            <a:r>
              <a:rPr lang="cs-CZ" dirty="0"/>
              <a:t>[Async]</a:t>
            </a:r>
          </a:p>
          <a:p>
            <a:r>
              <a:rPr lang="cs-CZ" dirty="0"/>
              <a:t>ShouldRender</a:t>
            </a:r>
          </a:p>
          <a:p>
            <a:r>
              <a:rPr lang="cs-CZ" dirty="0">
                <a:solidFill>
                  <a:schemeClr val="bg1">
                    <a:lumMod val="65000"/>
                  </a:schemeClr>
                </a:solidFill>
              </a:rPr>
              <a:t>BuildRenderTree</a:t>
            </a:r>
          </a:p>
          <a:p>
            <a:r>
              <a:rPr lang="cs-CZ" dirty="0"/>
              <a:t>OnAfterRender[Async]</a:t>
            </a:r>
          </a:p>
          <a:p>
            <a:endParaRPr lang="cs-CZ" dirty="0"/>
          </a:p>
          <a:p>
            <a:r>
              <a:rPr lang="cs-CZ" dirty="0" err="1"/>
              <a:t>IAsyncDisposable.DisposeAsync</a:t>
            </a:r>
            <a:r>
              <a:rPr lang="cs-CZ" dirty="0"/>
              <a:t>, </a:t>
            </a:r>
            <a:r>
              <a:rPr lang="cs-CZ" dirty="0" err="1"/>
              <a:t>IDisposable.Dispose</a:t>
            </a:r>
            <a:br>
              <a:rPr lang="cs-CZ" dirty="0"/>
            </a:br>
            <a:br>
              <a:rPr lang="cs-CZ" dirty="0"/>
            </a:br>
            <a:r>
              <a:rPr lang="cs-CZ" dirty="0">
                <a:hlinkClick r:id="rId2"/>
              </a:rPr>
              <a:t>https://knowledge-base.havit.eu/2019/11/02/blazor-component-lifecycle-diagram/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5548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endParaRPr lang="cs-CZ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Životní cyklus komponent</a:t>
            </a: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12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onent lifecycle events of a Razor component in Blazor">
            <a:extLst>
              <a:ext uri="{FF2B5EF4-FFF2-40B4-BE49-F238E27FC236}">
                <a16:creationId xmlns:a16="http://schemas.microsoft.com/office/drawing/2014/main" id="{8783DACD-328D-4B1F-A239-82ED266A7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69" y="481011"/>
            <a:ext cx="4524375" cy="589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cument Object Model (DOM) event processing">
            <a:extLst>
              <a:ext uri="{FF2B5EF4-FFF2-40B4-BE49-F238E27FC236}">
                <a16:creationId xmlns:a16="http://schemas.microsoft.com/office/drawing/2014/main" id="{D8B6201F-7FF1-409E-8CFB-CC1682EAF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1909762"/>
            <a:ext cx="45243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24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endParaRPr lang="cs-CZ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Další scénáře</a:t>
            </a: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5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Životní cyklus komponent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SetParametersAsync </a:t>
            </a:r>
            <a:r>
              <a:rPr lang="cs-CZ" dirty="0">
                <a:sym typeface="Wingdings" panose="05000000000000000000" pitchFamily="2" charset="2"/>
              </a:rPr>
              <a:t> vlastní řešení parametrů</a:t>
            </a:r>
            <a:endParaRPr lang="cs-CZ" dirty="0"/>
          </a:p>
          <a:p>
            <a:r>
              <a:rPr lang="cs-CZ" dirty="0"/>
              <a:t>    </a:t>
            </a:r>
            <a:r>
              <a:rPr lang="cs-CZ" dirty="0" err="1"/>
              <a:t>OnInitialized</a:t>
            </a:r>
            <a:r>
              <a:rPr lang="cs-CZ" dirty="0"/>
              <a:t>[Async] </a:t>
            </a:r>
            <a:r>
              <a:rPr lang="cs-CZ" dirty="0">
                <a:sym typeface="Wingdings" panose="05000000000000000000" pitchFamily="2" charset="2"/>
              </a:rPr>
              <a:t> jedenkrát</a:t>
            </a:r>
            <a:endParaRPr lang="cs-CZ" dirty="0"/>
          </a:p>
          <a:p>
            <a:r>
              <a:rPr lang="cs-CZ" dirty="0"/>
              <a:t>    </a:t>
            </a:r>
            <a:r>
              <a:rPr lang="cs-CZ" dirty="0" err="1"/>
              <a:t>OnParametersSet</a:t>
            </a:r>
            <a:r>
              <a:rPr lang="cs-CZ" dirty="0"/>
              <a:t>[Async] </a:t>
            </a:r>
            <a:r>
              <a:rPr lang="cs-CZ" dirty="0">
                <a:sym typeface="Wingdings" panose="05000000000000000000" pitchFamily="2" charset="2"/>
              </a:rPr>
              <a:t> po každém nastavení parametrů</a:t>
            </a:r>
            <a:endParaRPr lang="cs-CZ" dirty="0"/>
          </a:p>
          <a:p>
            <a:r>
              <a:rPr lang="cs-CZ" dirty="0"/>
              <a:t>ShouldRender </a:t>
            </a:r>
            <a:r>
              <a:rPr lang="cs-CZ" dirty="0">
                <a:sym typeface="Wingdings" panose="05000000000000000000" pitchFamily="2" charset="2"/>
              </a:rPr>
              <a:t> po prvním renderu</a:t>
            </a:r>
          </a:p>
          <a:p>
            <a:r>
              <a:rPr lang="cs-CZ" dirty="0">
                <a:solidFill>
                  <a:schemeClr val="bg1">
                    <a:lumMod val="65000"/>
                  </a:schemeClr>
                </a:solidFill>
              </a:rPr>
              <a:t>BuildRenderTree </a:t>
            </a:r>
            <a:r>
              <a:rPr lang="cs-CZ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 první render automaticky, pak dle ShouldRender</a:t>
            </a:r>
            <a:endParaRPr lang="cs-CZ" dirty="0"/>
          </a:p>
          <a:p>
            <a:r>
              <a:rPr lang="cs-CZ" dirty="0"/>
              <a:t>OnAfterRender[Async] </a:t>
            </a:r>
            <a:r>
              <a:rPr lang="cs-CZ" dirty="0">
                <a:sym typeface="Wingdings" panose="05000000000000000000" pitchFamily="2" charset="2"/>
              </a:rPr>
              <a:t> @ref</a:t>
            </a:r>
            <a:endParaRPr lang="cs-CZ" dirty="0"/>
          </a:p>
          <a:p>
            <a:endParaRPr lang="cs-CZ" dirty="0"/>
          </a:p>
          <a:p>
            <a:r>
              <a:rPr lang="cs-CZ" dirty="0"/>
              <a:t>IAsyncDisposable.DisposeAsync </a:t>
            </a:r>
            <a:r>
              <a:rPr lang="cs-CZ" b="1" dirty="0"/>
              <a:t>nebo</a:t>
            </a:r>
            <a:r>
              <a:rPr lang="cs-CZ" dirty="0"/>
              <a:t> IDisposable.Dispose</a:t>
            </a:r>
          </a:p>
        </p:txBody>
      </p:sp>
    </p:spTree>
    <p:extLst>
      <p:ext uri="{BB962C8B-B14F-4D97-AF65-F5344CB8AC3E}">
        <p14:creationId xmlns:p14="http://schemas.microsoft.com/office/powerpoint/2010/main" val="362680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Životní cyklus komponent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Více </a:t>
            </a:r>
            <a:r>
              <a:rPr lang="cs-CZ" dirty="0" err="1"/>
              <a:t>await</a:t>
            </a:r>
            <a:r>
              <a:rPr lang="cs-CZ" dirty="0"/>
              <a:t> </a:t>
            </a:r>
            <a:r>
              <a:rPr lang="cs-CZ" dirty="0" err="1"/>
              <a:t>Task.Yield</a:t>
            </a:r>
            <a:r>
              <a:rPr lang="cs-CZ" dirty="0"/>
              <a:t>()?</a:t>
            </a:r>
          </a:p>
          <a:p>
            <a:r>
              <a:rPr lang="cs-CZ" dirty="0"/>
              <a:t>Zobrazení </a:t>
            </a:r>
            <a:r>
              <a:rPr lang="cs-CZ" dirty="0" err="1"/>
              <a:t>progress</a:t>
            </a:r>
            <a:r>
              <a:rPr lang="cs-CZ" dirty="0"/>
              <a:t>?</a:t>
            </a:r>
          </a:p>
          <a:p>
            <a:r>
              <a:rPr lang="cs-CZ" dirty="0" err="1"/>
              <a:t>await</a:t>
            </a:r>
            <a:r>
              <a:rPr lang="cs-CZ" dirty="0"/>
              <a:t> v </a:t>
            </a:r>
            <a:r>
              <a:rPr lang="cs-CZ" dirty="0" err="1"/>
              <a:t>AfterRender</a:t>
            </a:r>
            <a:endParaRPr lang="cs-CZ" dirty="0"/>
          </a:p>
          <a:p>
            <a:r>
              <a:rPr lang="cs-CZ" dirty="0" err="1"/>
              <a:t>StateHasChanged</a:t>
            </a:r>
            <a:r>
              <a:rPr lang="cs-CZ" dirty="0"/>
              <a:t> v </a:t>
            </a:r>
            <a:r>
              <a:rPr lang="cs-CZ" dirty="0" err="1"/>
              <a:t>AfterRender</a:t>
            </a:r>
            <a:endParaRPr lang="cs-CZ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828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1650</TotalTime>
  <Words>132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Motiv Office</vt:lpstr>
      <vt:lpstr>ASP.NET Core Blazor Životní cyklus komponent a triky v něm schované</vt:lpstr>
      <vt:lpstr>Životní cyklus komponent</vt:lpstr>
      <vt:lpstr>PowerPoint Presentation</vt:lpstr>
      <vt:lpstr>PowerPoint Presentation</vt:lpstr>
      <vt:lpstr>PowerPoint Presentation</vt:lpstr>
      <vt:lpstr>Životní cyklus komponent</vt:lpstr>
      <vt:lpstr>Životní cyklus komponent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Kanda, Jiří</cp:lastModifiedBy>
  <cp:revision>49</cp:revision>
  <dcterms:created xsi:type="dcterms:W3CDTF">2020-02-17T12:58:57Z</dcterms:created>
  <dcterms:modified xsi:type="dcterms:W3CDTF">2024-01-19T11:24:41Z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