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4"/>
  </p:notesMasterIdLst>
  <p:sldIdLst>
    <p:sldId id="256" r:id="rId5"/>
    <p:sldId id="340" r:id="rId6"/>
    <p:sldId id="341" r:id="rId7"/>
    <p:sldId id="342" r:id="rId8"/>
    <p:sldId id="344" r:id="rId9"/>
    <p:sldId id="343" r:id="rId10"/>
    <p:sldId id="329" r:id="rId11"/>
    <p:sldId id="345" r:id="rId12"/>
    <p:sldId id="331" r:id="rId13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12.01.2024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globalization-localization?view=aspnetcore-8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globalization-localization?view=aspnetcore-8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 – Lokalizace (část první)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IStringLocalizer</a:t>
            </a:r>
            <a:endParaRPr lang="cs-CZ" dirty="0"/>
          </a:p>
          <a:p>
            <a:r>
              <a:rPr lang="cs-CZ" dirty="0" err="1"/>
              <a:t>IHtmlLocalizer</a:t>
            </a:r>
            <a:endParaRPr lang="cs-CZ" dirty="0"/>
          </a:p>
          <a:p>
            <a:r>
              <a:rPr lang="cs-CZ" dirty="0" err="1"/>
              <a:t>IViewLocalizer</a:t>
            </a:r>
            <a:endParaRPr lang="cs-CZ" dirty="0"/>
          </a:p>
          <a:p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✔️ </a:t>
            </a:r>
            <a:r>
              <a:rPr lang="cs-CZ" dirty="0" err="1"/>
              <a:t>IStringLocalizer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IHtmlLocalizer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IViewLocalizer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r>
              <a:rPr lang="cs-CZ" dirty="0" err="1"/>
              <a:t>app.UseRequestLocalization</a:t>
            </a:r>
            <a:r>
              <a:rPr lang="cs-CZ" dirty="0"/>
              <a:t>(…)</a:t>
            </a:r>
          </a:p>
          <a:p>
            <a:pPr lvl="1"/>
            <a:r>
              <a:rPr lang="cs-CZ" dirty="0" err="1"/>
              <a:t>Accept-Language</a:t>
            </a:r>
            <a:r>
              <a:rPr lang="cs-CZ" dirty="0"/>
              <a:t> </a:t>
            </a:r>
            <a:r>
              <a:rPr lang="cs-CZ" dirty="0" err="1"/>
              <a:t>header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endParaRPr lang="cs-CZ" dirty="0"/>
          </a:p>
          <a:p>
            <a:r>
              <a:rPr lang="cs-CZ" dirty="0"/>
              <a:t>Pozor na umístění v knihovnách </a:t>
            </a:r>
          </a:p>
          <a:p>
            <a:pPr lvl="1"/>
            <a:r>
              <a:rPr lang="cs-CZ" dirty="0"/>
              <a:t>Řeší </a:t>
            </a:r>
            <a:r>
              <a:rPr lang="cs-CZ" dirty="0" err="1"/>
              <a:t>ResourceLocationAttribute</a:t>
            </a:r>
            <a:endParaRPr lang="cs-CZ" dirty="0"/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93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Server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>
                <a:hlinkClick r:id="rId2"/>
              </a:rPr>
              <a:t>Dokumentace</a:t>
            </a:r>
            <a:endParaRPr lang="cs-CZ" dirty="0"/>
          </a:p>
          <a:p>
            <a:r>
              <a:rPr lang="cs-CZ" dirty="0" err="1"/>
              <a:t>csproj</a:t>
            </a:r>
            <a:r>
              <a:rPr lang="cs-CZ" dirty="0"/>
              <a:t>: </a:t>
            </a:r>
            <a:r>
              <a:rPr lang="cs-CZ" dirty="0" err="1"/>
              <a:t>BlazorWebAssemblyLoadAllGlobalizationData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true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1) index.html: </a:t>
            </a:r>
            <a:r>
              <a:rPr lang="cs-CZ" dirty="0" err="1"/>
              <a:t>autostart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false</a:t>
            </a:r>
            <a:r>
              <a:rPr lang="cs-CZ" dirty="0"/>
              <a:t>,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Blazor.start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({ </a:t>
            </a:r>
            <a:r>
              <a:rPr lang="cs-CZ" dirty="0" err="1">
                <a:solidFill>
                  <a:srgbClr val="171717"/>
                </a:solidFill>
                <a:latin typeface="SFMono-Regular"/>
              </a:rPr>
              <a:t>applicationCulture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: 'en-US' }); </a:t>
            </a:r>
            <a:br>
              <a:rPr lang="cs-CZ" dirty="0">
                <a:solidFill>
                  <a:srgbClr val="171717"/>
                </a:solidFill>
                <a:latin typeface="SFMono-Regular"/>
              </a:rPr>
            </a:br>
            <a:endParaRPr lang="cs-CZ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cs-CZ" dirty="0"/>
              <a:t>nebo</a:t>
            </a:r>
            <a:br>
              <a:rPr lang="cs-CZ" dirty="0"/>
            </a:br>
            <a:r>
              <a:rPr lang="cs-CZ" dirty="0"/>
              <a:t>2)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CultureInfo.DefaultThreadCurrent</a:t>
            </a:r>
            <a:r>
              <a:rPr lang="cs-CZ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[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UI]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05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</a:t>
            </a:r>
            <a:r>
              <a:rPr lang="cs-CZ" sz="4000" b="1" dirty="0" err="1">
                <a:latin typeface="+mj-lt"/>
              </a:rPr>
              <a:t>WebAssembly</a:t>
            </a:r>
            <a:endParaRPr lang="cs-CZ" sz="4000" b="1" dirty="0">
              <a:latin typeface="+mj-lt"/>
            </a:endParaRP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https://learn.microsoft.com/en-us/aspnet/core/blazor/globalization-localization?view=aspnetcore-8.0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92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Vstupy od uživatele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Blazor</a:t>
            </a:r>
            <a:endParaRPr lang="cs-CZ" dirty="0"/>
          </a:p>
          <a:p>
            <a:r>
              <a:rPr lang="cs-CZ" dirty="0"/>
              <a:t>@bind:culture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err="1"/>
              <a:t>Browsers</a:t>
            </a:r>
            <a:r>
              <a:rPr lang="cs-CZ" dirty="0"/>
              <a:t> – vnucují chování browseru</a:t>
            </a:r>
          </a:p>
          <a:p>
            <a:r>
              <a:rPr lang="cs-CZ" dirty="0"/>
              <a:t>&lt;input type="</a:t>
            </a:r>
            <a:r>
              <a:rPr lang="cs-CZ" dirty="0" err="1"/>
              <a:t>date</a:t>
            </a:r>
            <a:r>
              <a:rPr lang="cs-CZ" dirty="0"/>
              <a:t>"&gt; (názvy měsíců dle browseru, nikoliv aplikace)</a:t>
            </a:r>
          </a:p>
          <a:p>
            <a:r>
              <a:rPr lang="cs-CZ" dirty="0"/>
              <a:t>&lt;input type="</a:t>
            </a:r>
            <a:r>
              <a:rPr lang="cs-CZ" dirty="0" err="1"/>
              <a:t>number</a:t>
            </a:r>
            <a:r>
              <a:rPr lang="cs-CZ" dirty="0"/>
              <a:t>"&gt; (desetinná tečka vs. čárka, oddělovač tisíců)</a:t>
            </a:r>
          </a:p>
          <a:p>
            <a:endParaRPr lang="cs-CZ" dirty="0"/>
          </a:p>
          <a:p>
            <a:r>
              <a:rPr lang="cs-CZ" dirty="0"/>
              <a:t>&lt;input type="text" </a:t>
            </a:r>
            <a:r>
              <a:rPr lang="cs-CZ" dirty="0" err="1"/>
              <a:t>inputmode</a:t>
            </a:r>
            <a:r>
              <a:rPr lang="cs-CZ" dirty="0"/>
              <a:t>="</a:t>
            </a:r>
            <a:r>
              <a:rPr lang="cs-CZ" dirty="0" err="1"/>
              <a:t>numeric</a:t>
            </a:r>
            <a:r>
              <a:rPr lang="cs-CZ" dirty="0"/>
              <a:t>"&gt;  (avšak problém zapsat desetinnou …)</a:t>
            </a:r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2075</TotalTime>
  <Words>195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SFMono-Regular</vt:lpstr>
      <vt:lpstr>Wingdings</vt:lpstr>
      <vt:lpstr>Motiv Office</vt:lpstr>
      <vt:lpstr>ASP.NET Core Blazor Komponenty – Lokalizace (část první)</vt:lpstr>
      <vt:lpstr>ASP.NET Core &amp; Lokalizace</vt:lpstr>
      <vt:lpstr>Blazor &amp; Lokalizace</vt:lpstr>
      <vt:lpstr>Blazor Server</vt:lpstr>
      <vt:lpstr>PowerPoint Presentation</vt:lpstr>
      <vt:lpstr>Blazor WebAssembly</vt:lpstr>
      <vt:lpstr>PowerPoint Presentation</vt:lpstr>
      <vt:lpstr>Blazor WebAssembly</vt:lpstr>
      <vt:lpstr>Vstupy od uživatele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39</cp:revision>
  <dcterms:created xsi:type="dcterms:W3CDTF">2020-02-17T12:58:57Z</dcterms:created>
  <dcterms:modified xsi:type="dcterms:W3CDTF">2024-01-12T15:57:52Z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