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2"/>
  </p:notesMasterIdLst>
  <p:sldIdLst>
    <p:sldId id="256" r:id="rId5"/>
    <p:sldId id="333" r:id="rId6"/>
    <p:sldId id="329" r:id="rId7"/>
    <p:sldId id="331" r:id="rId8"/>
    <p:sldId id="335" r:id="rId9"/>
    <p:sldId id="332" r:id="rId10"/>
    <p:sldId id="334" r:id="rId11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96" d="100"/>
          <a:sy n="96" d="100"/>
        </p:scale>
        <p:origin x="108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532262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Životní cyklus komponent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i="1" dirty="0">
                <a:solidFill>
                  <a:schemeClr val="bg2">
                    <a:lumMod val="10000"/>
                  </a:schemeClr>
                </a:solidFill>
              </a:rPr>
              <a:t>a triky v něm schované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SetParametersAsync</a:t>
            </a:r>
          </a:p>
          <a:p>
            <a:r>
              <a:rPr lang="cs-CZ" dirty="0"/>
              <a:t>OnInitialized[Async]</a:t>
            </a:r>
          </a:p>
          <a:p>
            <a:r>
              <a:rPr lang="cs-CZ" dirty="0"/>
              <a:t>OnParametersSet[Async]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  <a:p>
            <a:endParaRPr lang="cs-CZ" dirty="0"/>
          </a:p>
          <a:p>
            <a:r>
              <a:rPr lang="cs-CZ" dirty="0"/>
              <a:t>IDisposable.Dispose, IAsyncDisposable.DisposeAsync</a:t>
            </a:r>
          </a:p>
        </p:txBody>
      </p:sp>
    </p:spTree>
    <p:extLst>
      <p:ext uri="{BB962C8B-B14F-4D97-AF65-F5344CB8AC3E}">
        <p14:creationId xmlns:p14="http://schemas.microsoft.com/office/powerpoint/2010/main" val="8554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SetParametersAsync </a:t>
            </a:r>
            <a:r>
              <a:rPr lang="cs-CZ" dirty="0">
                <a:sym typeface="Wingdings" panose="05000000000000000000" pitchFamily="2" charset="2"/>
              </a:rPr>
              <a:t> vlastní </a:t>
            </a:r>
            <a:r>
              <a:rPr lang="cs-CZ">
                <a:sym typeface="Wingdings" panose="05000000000000000000" pitchFamily="2" charset="2"/>
              </a:rPr>
              <a:t>řešení parametrů</a:t>
            </a:r>
            <a:endParaRPr lang="cs-CZ" dirty="0"/>
          </a:p>
          <a:p>
            <a:r>
              <a:rPr lang="cs-CZ" dirty="0"/>
              <a:t>OnInitialized[Async] </a:t>
            </a:r>
            <a:r>
              <a:rPr lang="cs-CZ" dirty="0">
                <a:sym typeface="Wingdings" panose="05000000000000000000" pitchFamily="2" charset="2"/>
              </a:rPr>
              <a:t> jedenkrát</a:t>
            </a:r>
            <a:endParaRPr lang="cs-CZ" dirty="0"/>
          </a:p>
          <a:p>
            <a:r>
              <a:rPr lang="cs-CZ" dirty="0"/>
              <a:t>OnParametersSet[Async] </a:t>
            </a:r>
            <a:r>
              <a:rPr lang="cs-CZ" dirty="0">
                <a:sym typeface="Wingdings" panose="05000000000000000000" pitchFamily="2" charset="2"/>
              </a:rPr>
              <a:t> po každém nastavení parametrů</a:t>
            </a:r>
            <a:endParaRPr lang="cs-CZ" dirty="0"/>
          </a:p>
          <a:p>
            <a:r>
              <a:rPr lang="cs-CZ" dirty="0"/>
              <a:t>ShouldRender </a:t>
            </a:r>
            <a:r>
              <a:rPr lang="cs-CZ" dirty="0">
                <a:sym typeface="Wingdings" panose="05000000000000000000" pitchFamily="2" charset="2"/>
              </a:rPr>
              <a:t> po prvním renderu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první render automaticky, pak dle ShouldRender</a:t>
            </a:r>
            <a:endParaRPr lang="cs-CZ" dirty="0"/>
          </a:p>
          <a:p>
            <a:r>
              <a:rPr lang="cs-CZ" dirty="0"/>
              <a:t>OnAfterRender[Async] </a:t>
            </a:r>
            <a:r>
              <a:rPr lang="cs-CZ" dirty="0">
                <a:sym typeface="Wingdings" panose="05000000000000000000" pitchFamily="2" charset="2"/>
              </a:rPr>
              <a:t> @ref</a:t>
            </a:r>
            <a:endParaRPr lang="cs-CZ" dirty="0"/>
          </a:p>
          <a:p>
            <a:endParaRPr lang="cs-CZ" dirty="0"/>
          </a:p>
          <a:p>
            <a:r>
              <a:rPr lang="cs-CZ" dirty="0"/>
              <a:t>IAsyncDisposable.DisposeAsync </a:t>
            </a:r>
            <a:r>
              <a:rPr lang="cs-CZ" b="1" dirty="0"/>
              <a:t>nebo</a:t>
            </a:r>
            <a:r>
              <a:rPr lang="cs-CZ" dirty="0"/>
              <a:t> IDisposable.Dispose</a:t>
            </a:r>
          </a:p>
        </p:txBody>
      </p:sp>
    </p:spTree>
    <p:extLst>
      <p:ext uri="{BB962C8B-B14F-4D97-AF65-F5344CB8AC3E}">
        <p14:creationId xmlns:p14="http://schemas.microsoft.com/office/powerpoint/2010/main" val="36268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 lifecycle events of a Razor component in Blazor">
            <a:extLst>
              <a:ext uri="{FF2B5EF4-FFF2-40B4-BE49-F238E27FC236}">
                <a16:creationId xmlns:a16="http://schemas.microsoft.com/office/drawing/2014/main" id="{8783DACD-328D-4B1F-A239-82ED266A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69" y="481011"/>
            <a:ext cx="45243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 Object Model (DOM) event processing">
            <a:extLst>
              <a:ext uri="{FF2B5EF4-FFF2-40B4-BE49-F238E27FC236}">
                <a16:creationId xmlns:a16="http://schemas.microsoft.com/office/drawing/2014/main" id="{D8B6201F-7FF1-409E-8CFB-CC1682EA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909762"/>
            <a:ext cx="4524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Další scénáře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Více </a:t>
            </a:r>
            <a:r>
              <a:rPr lang="cs-CZ" dirty="0" err="1"/>
              <a:t>await</a:t>
            </a:r>
            <a:r>
              <a:rPr lang="cs-CZ" dirty="0"/>
              <a:t> </a:t>
            </a:r>
            <a:r>
              <a:rPr lang="cs-CZ" dirty="0" err="1"/>
              <a:t>Task.Yield</a:t>
            </a:r>
            <a:r>
              <a:rPr lang="cs-CZ" dirty="0"/>
              <a:t>()?</a:t>
            </a:r>
          </a:p>
          <a:p>
            <a:r>
              <a:rPr lang="cs-CZ" dirty="0"/>
              <a:t>Zobrazení </a:t>
            </a:r>
            <a:r>
              <a:rPr lang="cs-CZ" dirty="0" err="1"/>
              <a:t>progress</a:t>
            </a:r>
            <a:r>
              <a:rPr lang="cs-CZ" dirty="0"/>
              <a:t>?</a:t>
            </a:r>
          </a:p>
          <a:p>
            <a:r>
              <a:rPr lang="cs-CZ" dirty="0" err="1"/>
              <a:t>await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 dirty="0"/>
          </a:p>
          <a:p>
            <a:r>
              <a:rPr lang="cs-CZ" dirty="0" err="1"/>
              <a:t>StateHasChanged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1591</TotalTime>
  <Words>126</Words>
  <Application>Microsoft Office PowerPoint</Application>
  <PresentationFormat>Širokoúhlá obrazovka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Calibri</vt:lpstr>
      <vt:lpstr>Motiv Office</vt:lpstr>
      <vt:lpstr>ASP.NET Core Blazor Životní cyklus komponent a triky v něm schované</vt:lpstr>
      <vt:lpstr>Životní cyklus komponent</vt:lpstr>
      <vt:lpstr>Prezentace aplikace PowerPoint</vt:lpstr>
      <vt:lpstr>Životní cyklus komponent</vt:lpstr>
      <vt:lpstr>Prezentace aplikace PowerPoint</vt:lpstr>
      <vt:lpstr>Prezentace aplikace PowerPoint</vt:lpstr>
      <vt:lpstr>Životní cyklus komponent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45</cp:revision>
  <dcterms:created xsi:type="dcterms:W3CDTF">2020-02-17T12:58:57Z</dcterms:created>
  <dcterms:modified xsi:type="dcterms:W3CDTF">2021-10-19T08:49:52Z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