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4"/>
  </p:sldMasterIdLst>
  <p:notesMasterIdLst>
    <p:notesMasterId r:id="rId7"/>
  </p:notesMasterIdLst>
  <p:sldIdLst>
    <p:sldId id="256" r:id="rId5"/>
    <p:sldId id="322" r:id="rId6"/>
  </p:sldIdLst>
  <p:sldSz cx="12192000" cy="6858000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09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700" autoAdjust="0"/>
  </p:normalViewPr>
  <p:slideViewPr>
    <p:cSldViewPr>
      <p:cViewPr varScale="1">
        <p:scale>
          <a:sx n="111" d="100"/>
          <a:sy n="111" d="100"/>
        </p:scale>
        <p:origin x="29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C3DD1-6B4C-423E-A696-BD4124EC33BC}" type="datetimeFigureOut">
              <a:rPr lang="cs-CZ" smtClean="0"/>
              <a:pPr/>
              <a:t>19.10.2021</a:t>
            </a:fld>
            <a:endParaRPr lang="cs-C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764F6-20DF-4459-862B-64827B1A3974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9881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435" y="3886200"/>
            <a:ext cx="9355765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290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341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204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05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1424" y="3056980"/>
            <a:ext cx="10363200" cy="1362075"/>
          </a:xfrm>
        </p:spPr>
        <p:txBody>
          <a:bodyPr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66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424" y="1556793"/>
            <a:ext cx="10363200" cy="136815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spc="-130" baseline="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36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19.10.2021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569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19.10.2021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073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19.10.2021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706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19.10.2021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685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19.10.2021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827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19.10.2021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942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cký objekt 7">
            <a:extLst>
              <a:ext uri="{FF2B5EF4-FFF2-40B4-BE49-F238E27FC236}">
                <a16:creationId xmlns:a16="http://schemas.microsoft.com/office/drawing/2014/main" id="{8A939CA1-1C32-41FC-8226-238AA43A914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28048" y="3861048"/>
            <a:ext cx="5486400" cy="28289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6F2F8-F70A-47D7-AD2D-4F12E71A0C18}" type="datetimeFigureOut">
              <a:rPr lang="cs-CZ" smtClean="0"/>
              <a:t>19.10.2021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387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0" kern="1200" spc="-300" baseline="0">
          <a:solidFill>
            <a:srgbClr val="2097D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spc="-20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spc="-19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pc="-18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 spc="-17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 spc="-13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9456" y="3200994"/>
            <a:ext cx="8782744" cy="2028206"/>
          </a:xfrm>
        </p:spPr>
        <p:txBody>
          <a:bodyPr>
            <a:normAutofit/>
          </a:bodyPr>
          <a:lstStyle/>
          <a:p>
            <a:r>
              <a:rPr lang="cs-CZ" dirty="0"/>
              <a:t>ASP.NET </a:t>
            </a:r>
            <a:r>
              <a:rPr lang="cs-CZ" dirty="0" err="1"/>
              <a:t>Core</a:t>
            </a:r>
            <a:r>
              <a:rPr lang="cs-CZ" dirty="0"/>
              <a:t> </a:t>
            </a:r>
            <a:r>
              <a:rPr lang="cs-CZ" b="1" dirty="0" err="1"/>
              <a:t>Blazor</a:t>
            </a:r>
            <a:br>
              <a:rPr lang="cs-CZ" b="1" dirty="0"/>
            </a:br>
            <a:r>
              <a:rPr lang="cs-CZ" sz="4000" dirty="0">
                <a:solidFill>
                  <a:srgbClr val="000000"/>
                </a:solidFill>
              </a:rPr>
              <a:t>pro </a:t>
            </a:r>
            <a:r>
              <a:rPr lang="cs-CZ" sz="4000" dirty="0" err="1">
                <a:solidFill>
                  <a:srgbClr val="000000"/>
                </a:solidFill>
              </a:rPr>
              <a:t>Arkance</a:t>
            </a:r>
            <a:r>
              <a:rPr lang="cs-CZ" sz="4000" dirty="0">
                <a:solidFill>
                  <a:srgbClr val="000000"/>
                </a:solidFill>
              </a:rPr>
              <a:t> Systems</a:t>
            </a:r>
            <a:r>
              <a:rPr lang="cs-CZ" sz="4000" b="1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4" name="Subtitle 3"/>
          <p:cNvSpPr>
            <a:spLocks noGrp="1"/>
          </p:cNvSpPr>
          <p:nvPr>
            <p:ph type="body" idx="1"/>
          </p:nvPr>
        </p:nvSpPr>
        <p:spPr>
          <a:xfrm>
            <a:off x="1199456" y="1700808"/>
            <a:ext cx="8782744" cy="1368152"/>
          </a:xfrm>
        </p:spPr>
        <p:txBody>
          <a:bodyPr/>
          <a:lstStyle/>
          <a:p>
            <a:r>
              <a:rPr lang="cs-CZ" dirty="0"/>
              <a:t>Jiří Kanda</a:t>
            </a:r>
          </a:p>
          <a:p>
            <a:r>
              <a:rPr lang="cs-CZ" sz="2000" dirty="0"/>
              <a:t>Software development lead, HAVIT, s.r.o.</a:t>
            </a:r>
            <a:br>
              <a:rPr lang="cs-CZ" sz="2000" dirty="0"/>
            </a:br>
            <a:r>
              <a:rPr lang="cs-CZ" sz="2000" dirty="0"/>
              <a:t>kanda@havit.cz</a:t>
            </a:r>
          </a:p>
        </p:txBody>
      </p:sp>
      <p:pic>
        <p:nvPicPr>
          <p:cNvPr id="1026" name="Picture 2" descr="Image result for blazor logo">
            <a:extLst>
              <a:ext uri="{FF2B5EF4-FFF2-40B4-BE49-F238E27FC236}">
                <a16:creationId xmlns:a16="http://schemas.microsoft.com/office/drawing/2014/main" id="{A8C1927B-693C-4EAE-8D5B-32635707D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4392" y="250318"/>
            <a:ext cx="1988840" cy="198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3D394-8B1A-46B0-BFB2-25A60DA03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DDC25-86B7-462A-BF8A-2155EFD1E3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Hostingové modely</a:t>
            </a:r>
          </a:p>
          <a:p>
            <a:r>
              <a:rPr lang="cs-CZ" dirty="0"/>
              <a:t>Komponenty, Layout, </a:t>
            </a:r>
            <a:r>
              <a:rPr lang="cs-CZ" dirty="0" err="1"/>
              <a:t>Routing</a:t>
            </a:r>
            <a:endParaRPr lang="cs-CZ" dirty="0"/>
          </a:p>
          <a:p>
            <a:pPr lvl="1"/>
            <a:r>
              <a:rPr lang="cs-CZ" dirty="0"/>
              <a:t>lokalizace</a:t>
            </a:r>
          </a:p>
          <a:p>
            <a:r>
              <a:rPr lang="cs-CZ" dirty="0" err="1"/>
              <a:t>Lifecycle</a:t>
            </a:r>
            <a:endParaRPr lang="cs-CZ" dirty="0"/>
          </a:p>
          <a:p>
            <a:r>
              <a:rPr lang="cs-CZ" dirty="0"/>
              <a:t>Formuláře</a:t>
            </a:r>
          </a:p>
          <a:p>
            <a:pPr lvl="1"/>
            <a:r>
              <a:rPr lang="cs-CZ" dirty="0"/>
              <a:t>lokalizace podruhé</a:t>
            </a:r>
          </a:p>
          <a:p>
            <a:r>
              <a:rPr lang="cs-CZ" dirty="0"/>
              <a:t>JavaScript </a:t>
            </a:r>
            <a:r>
              <a:rPr lang="cs-CZ" dirty="0" err="1"/>
              <a:t>Interop</a:t>
            </a:r>
            <a:endParaRPr lang="cs-CZ" dirty="0"/>
          </a:p>
          <a:p>
            <a:r>
              <a:rPr lang="cs-CZ" dirty="0" err="1"/>
              <a:t>Error</a:t>
            </a:r>
            <a:r>
              <a:rPr lang="cs-CZ" dirty="0"/>
              <a:t> </a:t>
            </a:r>
            <a:r>
              <a:rPr lang="cs-CZ" dirty="0" err="1"/>
              <a:t>Boundary</a:t>
            </a:r>
            <a:endParaRPr lang="cs-CZ" dirty="0"/>
          </a:p>
          <a:p>
            <a:endParaRPr lang="cs-CZ" dirty="0"/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BCA2D8A8-20AE-4D87-8714-3FDE978AC2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5741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Motiv Office">
  <a:themeElements>
    <a:clrScheme name="HAVIT">
      <a:dk1>
        <a:srgbClr val="2097D0"/>
      </a:dk1>
      <a:lt1>
        <a:sysClr val="window" lastClr="FFFFFF"/>
      </a:lt1>
      <a:dk2>
        <a:srgbClr val="114788"/>
      </a:dk2>
      <a:lt2>
        <a:srgbClr val="EEECE1"/>
      </a:lt2>
      <a:accent1>
        <a:srgbClr val="114788"/>
      </a:accent1>
      <a:accent2>
        <a:srgbClr val="C0504D"/>
      </a:accent2>
      <a:accent3>
        <a:srgbClr val="9BBB59"/>
      </a:accent3>
      <a:accent4>
        <a:srgbClr val="8064A2"/>
      </a:accent4>
      <a:accent5>
        <a:srgbClr val="2097D0"/>
      </a:accent5>
      <a:accent6>
        <a:srgbClr val="F79646"/>
      </a:accent6>
      <a:hlink>
        <a:srgbClr val="114788"/>
      </a:hlink>
      <a:folHlink>
        <a:srgbClr val="11478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1" id="{9F2E4212-A0EE-40A4-88FA-F1F8352CAEB6}" vid="{EB65DDFE-1B01-4C27-A0C1-7AD2A0F497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FED9D5FE1F44145801737A7BA47560B" ma:contentTypeVersion="0" ma:contentTypeDescription="Vytvoří nový dokument" ma:contentTypeScope="" ma:versionID="865cee90d61be235413a64cabd79a28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71d6b51c5141eb32e0d04e037372b3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ABDB233-CC77-4AD7-B48B-2F06143856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22238E5-BDC0-4655-AFB5-A7405C559E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7FD51D-081C-435E-8F5D-6D88218064D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Prezentace 16-9</Template>
  <TotalTime>29</TotalTime>
  <Words>46</Words>
  <Application>Microsoft Office PowerPoint</Application>
  <PresentationFormat>Širokoúhlá obrazovka</PresentationFormat>
  <Paragraphs>12</Paragraphs>
  <Slides>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</vt:i4>
      </vt:variant>
    </vt:vector>
  </HeadingPairs>
  <TitlesOfParts>
    <vt:vector size="5" baseType="lpstr">
      <vt:lpstr>Arial</vt:lpstr>
      <vt:lpstr>Calibri</vt:lpstr>
      <vt:lpstr>Motiv Office</vt:lpstr>
      <vt:lpstr>ASP.NET Core Blazor pro Arkance Systems 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</dc:title>
  <dc:creator>Jiří Kanda</dc:creator>
  <dc:description/>
  <cp:lastModifiedBy>Kanda, Jiří</cp:lastModifiedBy>
  <cp:revision>15</cp:revision>
  <dcterms:created xsi:type="dcterms:W3CDTF">2020-02-17T12:58:57Z</dcterms:created>
  <dcterms:modified xsi:type="dcterms:W3CDTF">2021-10-19T08:46:52Z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0x0101000FED9D5FE1F44145801737A7BA47560B</vt:lpwstr>
  </property>
</Properties>
</file>