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2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Přestávka do 00:00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>
            <a:normAutofit/>
          </a:bodyPr>
          <a:lstStyle/>
          <a:p>
            <a:r>
              <a:rPr lang="cs-CZ" sz="4000" dirty="0"/>
              <a:t>ASP.NET </a:t>
            </a:r>
            <a:r>
              <a:rPr lang="cs-CZ" sz="4000" dirty="0" err="1"/>
              <a:t>Core</a:t>
            </a:r>
            <a:r>
              <a:rPr lang="cs-CZ" sz="4000" dirty="0"/>
              <a:t> </a:t>
            </a:r>
            <a:r>
              <a:rPr lang="cs-CZ" sz="4000" b="1" dirty="0" err="1"/>
              <a:t>Blazor</a:t>
            </a:r>
            <a:endParaRPr lang="cs-CZ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1608</TotalTime>
  <Words>8</Words>
  <Application>Microsoft Office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4" baseType="lpstr">
      <vt:lpstr>Arial</vt:lpstr>
      <vt:lpstr>Calibri</vt:lpstr>
      <vt:lpstr>Motiv Office</vt:lpstr>
      <vt:lpstr>Přestávka do 00:00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40</cp:revision>
  <dcterms:created xsi:type="dcterms:W3CDTF">2020-02-17T12:58:57Z</dcterms:created>
  <dcterms:modified xsi:type="dcterms:W3CDTF">2021-10-19T08:54:10Z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