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85"/>
    <p:restoredTop sz="94650"/>
  </p:normalViewPr>
  <p:slideViewPr>
    <p:cSldViewPr snapToGrid="0">
      <p:cViewPr>
        <p:scale>
          <a:sx n="100" d="100"/>
          <a:sy n="100" d="100"/>
        </p:scale>
        <p:origin x="14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DCD065-EFED-C242-A130-1EFDBB735840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A8045A25-EF13-C241-9E31-CB06CF34D10B}">
      <dgm:prSet phldrT="[Text]" custT="1"/>
      <dgm:spPr>
        <a:solidFill>
          <a:schemeClr val="bg1"/>
        </a:solidFill>
        <a:ln>
          <a:solidFill>
            <a:schemeClr val="tx1"/>
          </a:solidFill>
        </a:ln>
        <a:effectLst>
          <a:outerShdw blurRad="50800" dist="213757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GB" sz="1600" dirty="0">
              <a:solidFill>
                <a:schemeClr val="tx1"/>
              </a:solidFill>
            </a:rPr>
            <a:t>flower</a:t>
          </a:r>
        </a:p>
      </dgm:t>
    </dgm:pt>
    <dgm:pt modelId="{D184D770-A7A6-6A47-AFF4-A8B570E03CBF}" type="parTrans" cxnId="{B644F11A-7399-374F-B73F-0E867D449027}">
      <dgm:prSet/>
      <dgm:spPr/>
      <dgm:t>
        <a:bodyPr/>
        <a:lstStyle/>
        <a:p>
          <a:endParaRPr lang="en-GB"/>
        </a:p>
      </dgm:t>
    </dgm:pt>
    <dgm:pt modelId="{88BEBE39-2551-C143-922F-CE56BDB3BF8E}" type="sibTrans" cxnId="{B644F11A-7399-374F-B73F-0E867D449027}">
      <dgm:prSet/>
      <dgm:spPr/>
      <dgm:t>
        <a:bodyPr/>
        <a:lstStyle/>
        <a:p>
          <a:endParaRPr lang="en-GB"/>
        </a:p>
      </dgm:t>
    </dgm:pt>
    <dgm:pt modelId="{EECE8739-7E1B-7140-95B8-51B1200FAC73}">
      <dgm:prSet phldrT="[Text]" custT="1"/>
      <dgm:spPr>
        <a:solidFill>
          <a:schemeClr val="bg1"/>
        </a:solidFill>
        <a:ln>
          <a:solidFill>
            <a:schemeClr val="tx1"/>
          </a:solidFill>
        </a:ln>
        <a:effectLst>
          <a:outerShdw blurRad="50800" dist="213757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GB" sz="1600" dirty="0">
              <a:solidFill>
                <a:schemeClr val="tx1"/>
              </a:solidFill>
            </a:rPr>
            <a:t>tree</a:t>
          </a:r>
        </a:p>
      </dgm:t>
    </dgm:pt>
    <dgm:pt modelId="{53C1A885-CEE8-AA42-87A0-9940B07438A1}" type="parTrans" cxnId="{911A13A3-D380-EB40-A1EE-90B7CFDFAB27}">
      <dgm:prSet/>
      <dgm:spPr/>
      <dgm:t>
        <a:bodyPr/>
        <a:lstStyle/>
        <a:p>
          <a:endParaRPr lang="en-GB"/>
        </a:p>
      </dgm:t>
    </dgm:pt>
    <dgm:pt modelId="{D028042C-560C-3C47-A957-D1C1B10E5CCE}" type="sibTrans" cxnId="{911A13A3-D380-EB40-A1EE-90B7CFDFAB27}">
      <dgm:prSet/>
      <dgm:spPr/>
      <dgm:t>
        <a:bodyPr/>
        <a:lstStyle/>
        <a:p>
          <a:endParaRPr lang="en-GB"/>
        </a:p>
      </dgm:t>
    </dgm:pt>
    <dgm:pt modelId="{A5322C5B-CF93-1A48-B2CF-B4449BFC878C}">
      <dgm:prSet phldrT="[Text]" custT="1"/>
      <dgm:spPr>
        <a:solidFill>
          <a:schemeClr val="bg1"/>
        </a:solidFill>
        <a:ln>
          <a:solidFill>
            <a:schemeClr val="tx1"/>
          </a:solidFill>
        </a:ln>
        <a:effectLst>
          <a:outerShdw blurRad="50800" dist="213757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GB" sz="1600" dirty="0">
              <a:solidFill>
                <a:schemeClr val="tx1"/>
              </a:solidFill>
            </a:rPr>
            <a:t>sky</a:t>
          </a:r>
        </a:p>
      </dgm:t>
    </dgm:pt>
    <dgm:pt modelId="{73844ED3-2395-9B4E-83CA-D444C9C45DE0}" type="parTrans" cxnId="{374A09DC-451B-6045-B3F0-0267D61A5F37}">
      <dgm:prSet/>
      <dgm:spPr/>
      <dgm:t>
        <a:bodyPr/>
        <a:lstStyle/>
        <a:p>
          <a:endParaRPr lang="en-GB"/>
        </a:p>
      </dgm:t>
    </dgm:pt>
    <dgm:pt modelId="{0EB47127-F27E-A34D-9600-B935AB7BF2B1}" type="sibTrans" cxnId="{374A09DC-451B-6045-B3F0-0267D61A5F37}">
      <dgm:prSet/>
      <dgm:spPr/>
      <dgm:t>
        <a:bodyPr/>
        <a:lstStyle/>
        <a:p>
          <a:endParaRPr lang="en-GB"/>
        </a:p>
      </dgm:t>
    </dgm:pt>
    <dgm:pt modelId="{45685F34-A46B-4848-BA00-A3E4FE977277}" type="pres">
      <dgm:prSet presAssocID="{83DCD065-EFED-C242-A130-1EFDBB735840}" presName="Name0" presStyleCnt="0">
        <dgm:presLayoutVars>
          <dgm:dir/>
          <dgm:resizeHandles val="exact"/>
        </dgm:presLayoutVars>
      </dgm:prSet>
      <dgm:spPr/>
    </dgm:pt>
    <dgm:pt modelId="{F1417E40-52A7-FB40-AD52-57D1BD6F3AAE}" type="pres">
      <dgm:prSet presAssocID="{A8045A25-EF13-C241-9E31-CB06CF34D10B}" presName="node" presStyleLbl="node1" presStyleIdx="0" presStyleCnt="3">
        <dgm:presLayoutVars>
          <dgm:bulletEnabled val="1"/>
        </dgm:presLayoutVars>
      </dgm:prSet>
      <dgm:spPr/>
    </dgm:pt>
    <dgm:pt modelId="{9E2E0490-0495-6A45-B4B3-BABFB1ADCFEA}" type="pres">
      <dgm:prSet presAssocID="{88BEBE39-2551-C143-922F-CE56BDB3BF8E}" presName="sibTrans" presStyleLbl="sibTrans2D1" presStyleIdx="0" presStyleCnt="2"/>
      <dgm:spPr/>
    </dgm:pt>
    <dgm:pt modelId="{C098666E-B111-DB4A-802A-C08B4B2C8177}" type="pres">
      <dgm:prSet presAssocID="{88BEBE39-2551-C143-922F-CE56BDB3BF8E}" presName="connectorText" presStyleLbl="sibTrans2D1" presStyleIdx="0" presStyleCnt="2"/>
      <dgm:spPr/>
    </dgm:pt>
    <dgm:pt modelId="{ED15DF0B-0024-E749-A8F9-2518A14802F4}" type="pres">
      <dgm:prSet presAssocID="{EECE8739-7E1B-7140-95B8-51B1200FAC73}" presName="node" presStyleLbl="node1" presStyleIdx="1" presStyleCnt="3">
        <dgm:presLayoutVars>
          <dgm:bulletEnabled val="1"/>
        </dgm:presLayoutVars>
      </dgm:prSet>
      <dgm:spPr/>
    </dgm:pt>
    <dgm:pt modelId="{DBACF610-5878-1947-9071-F58AF959DB10}" type="pres">
      <dgm:prSet presAssocID="{D028042C-560C-3C47-A957-D1C1B10E5CCE}" presName="sibTrans" presStyleLbl="sibTrans2D1" presStyleIdx="1" presStyleCnt="2"/>
      <dgm:spPr/>
    </dgm:pt>
    <dgm:pt modelId="{8B0219B9-4C37-0F42-8701-92AFEA6E13FE}" type="pres">
      <dgm:prSet presAssocID="{D028042C-560C-3C47-A957-D1C1B10E5CCE}" presName="connectorText" presStyleLbl="sibTrans2D1" presStyleIdx="1" presStyleCnt="2"/>
      <dgm:spPr/>
    </dgm:pt>
    <dgm:pt modelId="{B9AF475B-BE7E-6545-975A-936EF5509D36}" type="pres">
      <dgm:prSet presAssocID="{A5322C5B-CF93-1A48-B2CF-B4449BFC878C}" presName="node" presStyleLbl="node1" presStyleIdx="2" presStyleCnt="3">
        <dgm:presLayoutVars>
          <dgm:bulletEnabled val="1"/>
        </dgm:presLayoutVars>
      </dgm:prSet>
      <dgm:spPr/>
    </dgm:pt>
  </dgm:ptLst>
  <dgm:cxnLst>
    <dgm:cxn modelId="{C57C6E03-71B2-5E43-95AD-4863919F4BBF}" type="presOf" srcId="{EECE8739-7E1B-7140-95B8-51B1200FAC73}" destId="{ED15DF0B-0024-E749-A8F9-2518A14802F4}" srcOrd="0" destOrd="0" presId="urn:microsoft.com/office/officeart/2005/8/layout/process1"/>
    <dgm:cxn modelId="{B644F11A-7399-374F-B73F-0E867D449027}" srcId="{83DCD065-EFED-C242-A130-1EFDBB735840}" destId="{A8045A25-EF13-C241-9E31-CB06CF34D10B}" srcOrd="0" destOrd="0" parTransId="{D184D770-A7A6-6A47-AFF4-A8B570E03CBF}" sibTransId="{88BEBE39-2551-C143-922F-CE56BDB3BF8E}"/>
    <dgm:cxn modelId="{C4791126-ACB6-3C4A-AA69-D61E5E6C0D32}" type="presOf" srcId="{88BEBE39-2551-C143-922F-CE56BDB3BF8E}" destId="{9E2E0490-0495-6A45-B4B3-BABFB1ADCFEA}" srcOrd="0" destOrd="0" presId="urn:microsoft.com/office/officeart/2005/8/layout/process1"/>
    <dgm:cxn modelId="{F88A2B27-C73B-2B43-9887-4524763525CE}" type="presOf" srcId="{A8045A25-EF13-C241-9E31-CB06CF34D10B}" destId="{F1417E40-52A7-FB40-AD52-57D1BD6F3AAE}" srcOrd="0" destOrd="0" presId="urn:microsoft.com/office/officeart/2005/8/layout/process1"/>
    <dgm:cxn modelId="{2713088A-B01F-1A42-BE74-95A96D8DEADD}" type="presOf" srcId="{D028042C-560C-3C47-A957-D1C1B10E5CCE}" destId="{8B0219B9-4C37-0F42-8701-92AFEA6E13FE}" srcOrd="1" destOrd="0" presId="urn:microsoft.com/office/officeart/2005/8/layout/process1"/>
    <dgm:cxn modelId="{3A6D758B-ACBD-F346-9002-4DDF7EF4A203}" type="presOf" srcId="{83DCD065-EFED-C242-A130-1EFDBB735840}" destId="{45685F34-A46B-4848-BA00-A3E4FE977277}" srcOrd="0" destOrd="0" presId="urn:microsoft.com/office/officeart/2005/8/layout/process1"/>
    <dgm:cxn modelId="{911A13A3-D380-EB40-A1EE-90B7CFDFAB27}" srcId="{83DCD065-EFED-C242-A130-1EFDBB735840}" destId="{EECE8739-7E1B-7140-95B8-51B1200FAC73}" srcOrd="1" destOrd="0" parTransId="{53C1A885-CEE8-AA42-87A0-9940B07438A1}" sibTransId="{D028042C-560C-3C47-A957-D1C1B10E5CCE}"/>
    <dgm:cxn modelId="{401572B7-52B6-3D4D-9E1E-4FA91E3B1FAF}" type="presOf" srcId="{D028042C-560C-3C47-A957-D1C1B10E5CCE}" destId="{DBACF610-5878-1947-9071-F58AF959DB10}" srcOrd="0" destOrd="0" presId="urn:microsoft.com/office/officeart/2005/8/layout/process1"/>
    <dgm:cxn modelId="{D0F7A2BC-910C-DD4D-95EC-360EF133910C}" type="presOf" srcId="{88BEBE39-2551-C143-922F-CE56BDB3BF8E}" destId="{C098666E-B111-DB4A-802A-C08B4B2C8177}" srcOrd="1" destOrd="0" presId="urn:microsoft.com/office/officeart/2005/8/layout/process1"/>
    <dgm:cxn modelId="{374A09DC-451B-6045-B3F0-0267D61A5F37}" srcId="{83DCD065-EFED-C242-A130-1EFDBB735840}" destId="{A5322C5B-CF93-1A48-B2CF-B4449BFC878C}" srcOrd="2" destOrd="0" parTransId="{73844ED3-2395-9B4E-83CA-D444C9C45DE0}" sibTransId="{0EB47127-F27E-A34D-9600-B935AB7BF2B1}"/>
    <dgm:cxn modelId="{8BD5E5FA-D4EE-0A4D-9FC1-05210630094B}" type="presOf" srcId="{A5322C5B-CF93-1A48-B2CF-B4449BFC878C}" destId="{B9AF475B-BE7E-6545-975A-936EF5509D36}" srcOrd="0" destOrd="0" presId="urn:microsoft.com/office/officeart/2005/8/layout/process1"/>
    <dgm:cxn modelId="{D2FF67E9-5D78-9342-B99F-68A3AA87E4DD}" type="presParOf" srcId="{45685F34-A46B-4848-BA00-A3E4FE977277}" destId="{F1417E40-52A7-FB40-AD52-57D1BD6F3AAE}" srcOrd="0" destOrd="0" presId="urn:microsoft.com/office/officeart/2005/8/layout/process1"/>
    <dgm:cxn modelId="{1742BFBB-DC9E-C146-B622-F103AE1DB294}" type="presParOf" srcId="{45685F34-A46B-4848-BA00-A3E4FE977277}" destId="{9E2E0490-0495-6A45-B4B3-BABFB1ADCFEA}" srcOrd="1" destOrd="0" presId="urn:microsoft.com/office/officeart/2005/8/layout/process1"/>
    <dgm:cxn modelId="{C7610EAE-4F4F-6B45-9C97-D7E11CF929FF}" type="presParOf" srcId="{9E2E0490-0495-6A45-B4B3-BABFB1ADCFEA}" destId="{C098666E-B111-DB4A-802A-C08B4B2C8177}" srcOrd="0" destOrd="0" presId="urn:microsoft.com/office/officeart/2005/8/layout/process1"/>
    <dgm:cxn modelId="{81862370-670F-2440-BD02-6E62C1B2FFE1}" type="presParOf" srcId="{45685F34-A46B-4848-BA00-A3E4FE977277}" destId="{ED15DF0B-0024-E749-A8F9-2518A14802F4}" srcOrd="2" destOrd="0" presId="urn:microsoft.com/office/officeart/2005/8/layout/process1"/>
    <dgm:cxn modelId="{DB1DC7CA-2638-194F-A305-6E1E3A79BE1B}" type="presParOf" srcId="{45685F34-A46B-4848-BA00-A3E4FE977277}" destId="{DBACF610-5878-1947-9071-F58AF959DB10}" srcOrd="3" destOrd="0" presId="urn:microsoft.com/office/officeart/2005/8/layout/process1"/>
    <dgm:cxn modelId="{EB7DBAEB-91D5-1D43-AC08-448982B5AB25}" type="presParOf" srcId="{DBACF610-5878-1947-9071-F58AF959DB10}" destId="{8B0219B9-4C37-0F42-8701-92AFEA6E13FE}" srcOrd="0" destOrd="0" presId="urn:microsoft.com/office/officeart/2005/8/layout/process1"/>
    <dgm:cxn modelId="{F18D0D7A-DB9B-5A4D-9507-E1169D1E439F}" type="presParOf" srcId="{45685F34-A46B-4848-BA00-A3E4FE977277}" destId="{B9AF475B-BE7E-6545-975A-936EF5509D3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DCD065-EFED-C242-A130-1EFDBB735840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A8045A25-EF13-C241-9E31-CB06CF34D10B}">
      <dgm:prSet phldrT="[Text]" custT="1"/>
      <dgm:spPr>
        <a:solidFill>
          <a:schemeClr val="bg1"/>
        </a:solidFill>
        <a:ln>
          <a:solidFill>
            <a:schemeClr val="tx1"/>
          </a:solidFill>
        </a:ln>
        <a:effectLst>
          <a:outerShdw blurRad="50800" dist="213757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GB" sz="1600" dirty="0">
              <a:solidFill>
                <a:schemeClr val="tx1"/>
              </a:solidFill>
            </a:rPr>
            <a:t>star</a:t>
          </a:r>
        </a:p>
      </dgm:t>
    </dgm:pt>
    <dgm:pt modelId="{D184D770-A7A6-6A47-AFF4-A8B570E03CBF}" type="parTrans" cxnId="{B644F11A-7399-374F-B73F-0E867D449027}">
      <dgm:prSet/>
      <dgm:spPr/>
      <dgm:t>
        <a:bodyPr/>
        <a:lstStyle/>
        <a:p>
          <a:endParaRPr lang="en-GB"/>
        </a:p>
      </dgm:t>
    </dgm:pt>
    <dgm:pt modelId="{88BEBE39-2551-C143-922F-CE56BDB3BF8E}" type="sibTrans" cxnId="{B644F11A-7399-374F-B73F-0E867D449027}">
      <dgm:prSet/>
      <dgm:spPr/>
      <dgm:t>
        <a:bodyPr/>
        <a:lstStyle/>
        <a:p>
          <a:endParaRPr lang="en-GB"/>
        </a:p>
      </dgm:t>
    </dgm:pt>
    <dgm:pt modelId="{EECE8739-7E1B-7140-95B8-51B1200FAC73}">
      <dgm:prSet phldrT="[Text]" custT="1"/>
      <dgm:spPr>
        <a:solidFill>
          <a:schemeClr val="bg1"/>
        </a:solidFill>
        <a:ln>
          <a:solidFill>
            <a:schemeClr val="tx1"/>
          </a:solidFill>
        </a:ln>
        <a:effectLst>
          <a:outerShdw blurRad="50800" dist="213757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GB" sz="1600" dirty="0">
              <a:solidFill>
                <a:schemeClr val="tx1"/>
              </a:solidFill>
            </a:rPr>
            <a:t>flower</a:t>
          </a:r>
        </a:p>
      </dgm:t>
    </dgm:pt>
    <dgm:pt modelId="{53C1A885-CEE8-AA42-87A0-9940B07438A1}" type="parTrans" cxnId="{911A13A3-D380-EB40-A1EE-90B7CFDFAB27}">
      <dgm:prSet/>
      <dgm:spPr/>
      <dgm:t>
        <a:bodyPr/>
        <a:lstStyle/>
        <a:p>
          <a:endParaRPr lang="en-GB"/>
        </a:p>
      </dgm:t>
    </dgm:pt>
    <dgm:pt modelId="{D028042C-560C-3C47-A957-D1C1B10E5CCE}" type="sibTrans" cxnId="{911A13A3-D380-EB40-A1EE-90B7CFDFAB27}">
      <dgm:prSet/>
      <dgm:spPr/>
      <dgm:t>
        <a:bodyPr/>
        <a:lstStyle/>
        <a:p>
          <a:endParaRPr lang="en-GB"/>
        </a:p>
      </dgm:t>
    </dgm:pt>
    <dgm:pt modelId="{A5322C5B-CF93-1A48-B2CF-B4449BFC878C}">
      <dgm:prSet phldrT="[Text]" custT="1"/>
      <dgm:spPr>
        <a:solidFill>
          <a:schemeClr val="bg1"/>
        </a:solidFill>
        <a:ln>
          <a:solidFill>
            <a:schemeClr val="tx1"/>
          </a:solidFill>
        </a:ln>
        <a:effectLst>
          <a:outerShdw blurRad="50800" dist="213757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GB" sz="1600" dirty="0">
              <a:solidFill>
                <a:schemeClr val="tx1"/>
              </a:solidFill>
            </a:rPr>
            <a:t>green</a:t>
          </a:r>
        </a:p>
      </dgm:t>
    </dgm:pt>
    <dgm:pt modelId="{73844ED3-2395-9B4E-83CA-D444C9C45DE0}" type="parTrans" cxnId="{374A09DC-451B-6045-B3F0-0267D61A5F37}">
      <dgm:prSet/>
      <dgm:spPr/>
      <dgm:t>
        <a:bodyPr/>
        <a:lstStyle/>
        <a:p>
          <a:endParaRPr lang="en-GB"/>
        </a:p>
      </dgm:t>
    </dgm:pt>
    <dgm:pt modelId="{0EB47127-F27E-A34D-9600-B935AB7BF2B1}" type="sibTrans" cxnId="{374A09DC-451B-6045-B3F0-0267D61A5F37}">
      <dgm:prSet/>
      <dgm:spPr/>
      <dgm:t>
        <a:bodyPr/>
        <a:lstStyle/>
        <a:p>
          <a:endParaRPr lang="en-GB"/>
        </a:p>
      </dgm:t>
    </dgm:pt>
    <dgm:pt modelId="{45685F34-A46B-4848-BA00-A3E4FE977277}" type="pres">
      <dgm:prSet presAssocID="{83DCD065-EFED-C242-A130-1EFDBB735840}" presName="Name0" presStyleCnt="0">
        <dgm:presLayoutVars>
          <dgm:dir/>
          <dgm:resizeHandles val="exact"/>
        </dgm:presLayoutVars>
      </dgm:prSet>
      <dgm:spPr/>
    </dgm:pt>
    <dgm:pt modelId="{F1417E40-52A7-FB40-AD52-57D1BD6F3AAE}" type="pres">
      <dgm:prSet presAssocID="{A8045A25-EF13-C241-9E31-CB06CF34D10B}" presName="node" presStyleLbl="node1" presStyleIdx="0" presStyleCnt="3">
        <dgm:presLayoutVars>
          <dgm:bulletEnabled val="1"/>
        </dgm:presLayoutVars>
      </dgm:prSet>
      <dgm:spPr/>
    </dgm:pt>
    <dgm:pt modelId="{9E2E0490-0495-6A45-B4B3-BABFB1ADCFEA}" type="pres">
      <dgm:prSet presAssocID="{88BEBE39-2551-C143-922F-CE56BDB3BF8E}" presName="sibTrans" presStyleLbl="sibTrans2D1" presStyleIdx="0" presStyleCnt="2"/>
      <dgm:spPr/>
    </dgm:pt>
    <dgm:pt modelId="{C098666E-B111-DB4A-802A-C08B4B2C8177}" type="pres">
      <dgm:prSet presAssocID="{88BEBE39-2551-C143-922F-CE56BDB3BF8E}" presName="connectorText" presStyleLbl="sibTrans2D1" presStyleIdx="0" presStyleCnt="2"/>
      <dgm:spPr/>
    </dgm:pt>
    <dgm:pt modelId="{ED15DF0B-0024-E749-A8F9-2518A14802F4}" type="pres">
      <dgm:prSet presAssocID="{EECE8739-7E1B-7140-95B8-51B1200FAC73}" presName="node" presStyleLbl="node1" presStyleIdx="1" presStyleCnt="3">
        <dgm:presLayoutVars>
          <dgm:bulletEnabled val="1"/>
        </dgm:presLayoutVars>
      </dgm:prSet>
      <dgm:spPr/>
    </dgm:pt>
    <dgm:pt modelId="{DBACF610-5878-1947-9071-F58AF959DB10}" type="pres">
      <dgm:prSet presAssocID="{D028042C-560C-3C47-A957-D1C1B10E5CCE}" presName="sibTrans" presStyleLbl="sibTrans2D1" presStyleIdx="1" presStyleCnt="2"/>
      <dgm:spPr/>
    </dgm:pt>
    <dgm:pt modelId="{8B0219B9-4C37-0F42-8701-92AFEA6E13FE}" type="pres">
      <dgm:prSet presAssocID="{D028042C-560C-3C47-A957-D1C1B10E5CCE}" presName="connectorText" presStyleLbl="sibTrans2D1" presStyleIdx="1" presStyleCnt="2"/>
      <dgm:spPr/>
    </dgm:pt>
    <dgm:pt modelId="{B9AF475B-BE7E-6545-975A-936EF5509D36}" type="pres">
      <dgm:prSet presAssocID="{A5322C5B-CF93-1A48-B2CF-B4449BFC878C}" presName="node" presStyleLbl="node1" presStyleIdx="2" presStyleCnt="3">
        <dgm:presLayoutVars>
          <dgm:bulletEnabled val="1"/>
        </dgm:presLayoutVars>
      </dgm:prSet>
      <dgm:spPr/>
    </dgm:pt>
  </dgm:ptLst>
  <dgm:cxnLst>
    <dgm:cxn modelId="{C57C6E03-71B2-5E43-95AD-4863919F4BBF}" type="presOf" srcId="{EECE8739-7E1B-7140-95B8-51B1200FAC73}" destId="{ED15DF0B-0024-E749-A8F9-2518A14802F4}" srcOrd="0" destOrd="0" presId="urn:microsoft.com/office/officeart/2005/8/layout/process1"/>
    <dgm:cxn modelId="{B644F11A-7399-374F-B73F-0E867D449027}" srcId="{83DCD065-EFED-C242-A130-1EFDBB735840}" destId="{A8045A25-EF13-C241-9E31-CB06CF34D10B}" srcOrd="0" destOrd="0" parTransId="{D184D770-A7A6-6A47-AFF4-A8B570E03CBF}" sibTransId="{88BEBE39-2551-C143-922F-CE56BDB3BF8E}"/>
    <dgm:cxn modelId="{C4791126-ACB6-3C4A-AA69-D61E5E6C0D32}" type="presOf" srcId="{88BEBE39-2551-C143-922F-CE56BDB3BF8E}" destId="{9E2E0490-0495-6A45-B4B3-BABFB1ADCFEA}" srcOrd="0" destOrd="0" presId="urn:microsoft.com/office/officeart/2005/8/layout/process1"/>
    <dgm:cxn modelId="{F88A2B27-C73B-2B43-9887-4524763525CE}" type="presOf" srcId="{A8045A25-EF13-C241-9E31-CB06CF34D10B}" destId="{F1417E40-52A7-FB40-AD52-57D1BD6F3AAE}" srcOrd="0" destOrd="0" presId="urn:microsoft.com/office/officeart/2005/8/layout/process1"/>
    <dgm:cxn modelId="{2713088A-B01F-1A42-BE74-95A96D8DEADD}" type="presOf" srcId="{D028042C-560C-3C47-A957-D1C1B10E5CCE}" destId="{8B0219B9-4C37-0F42-8701-92AFEA6E13FE}" srcOrd="1" destOrd="0" presId="urn:microsoft.com/office/officeart/2005/8/layout/process1"/>
    <dgm:cxn modelId="{3A6D758B-ACBD-F346-9002-4DDF7EF4A203}" type="presOf" srcId="{83DCD065-EFED-C242-A130-1EFDBB735840}" destId="{45685F34-A46B-4848-BA00-A3E4FE977277}" srcOrd="0" destOrd="0" presId="urn:microsoft.com/office/officeart/2005/8/layout/process1"/>
    <dgm:cxn modelId="{911A13A3-D380-EB40-A1EE-90B7CFDFAB27}" srcId="{83DCD065-EFED-C242-A130-1EFDBB735840}" destId="{EECE8739-7E1B-7140-95B8-51B1200FAC73}" srcOrd="1" destOrd="0" parTransId="{53C1A885-CEE8-AA42-87A0-9940B07438A1}" sibTransId="{D028042C-560C-3C47-A957-D1C1B10E5CCE}"/>
    <dgm:cxn modelId="{401572B7-52B6-3D4D-9E1E-4FA91E3B1FAF}" type="presOf" srcId="{D028042C-560C-3C47-A957-D1C1B10E5CCE}" destId="{DBACF610-5878-1947-9071-F58AF959DB10}" srcOrd="0" destOrd="0" presId="urn:microsoft.com/office/officeart/2005/8/layout/process1"/>
    <dgm:cxn modelId="{D0F7A2BC-910C-DD4D-95EC-360EF133910C}" type="presOf" srcId="{88BEBE39-2551-C143-922F-CE56BDB3BF8E}" destId="{C098666E-B111-DB4A-802A-C08B4B2C8177}" srcOrd="1" destOrd="0" presId="urn:microsoft.com/office/officeart/2005/8/layout/process1"/>
    <dgm:cxn modelId="{374A09DC-451B-6045-B3F0-0267D61A5F37}" srcId="{83DCD065-EFED-C242-A130-1EFDBB735840}" destId="{A5322C5B-CF93-1A48-B2CF-B4449BFC878C}" srcOrd="2" destOrd="0" parTransId="{73844ED3-2395-9B4E-83CA-D444C9C45DE0}" sibTransId="{0EB47127-F27E-A34D-9600-B935AB7BF2B1}"/>
    <dgm:cxn modelId="{8BD5E5FA-D4EE-0A4D-9FC1-05210630094B}" type="presOf" srcId="{A5322C5B-CF93-1A48-B2CF-B4449BFC878C}" destId="{B9AF475B-BE7E-6545-975A-936EF5509D36}" srcOrd="0" destOrd="0" presId="urn:microsoft.com/office/officeart/2005/8/layout/process1"/>
    <dgm:cxn modelId="{D2FF67E9-5D78-9342-B99F-68A3AA87E4DD}" type="presParOf" srcId="{45685F34-A46B-4848-BA00-A3E4FE977277}" destId="{F1417E40-52A7-FB40-AD52-57D1BD6F3AAE}" srcOrd="0" destOrd="0" presId="urn:microsoft.com/office/officeart/2005/8/layout/process1"/>
    <dgm:cxn modelId="{1742BFBB-DC9E-C146-B622-F103AE1DB294}" type="presParOf" srcId="{45685F34-A46B-4848-BA00-A3E4FE977277}" destId="{9E2E0490-0495-6A45-B4B3-BABFB1ADCFEA}" srcOrd="1" destOrd="0" presId="urn:microsoft.com/office/officeart/2005/8/layout/process1"/>
    <dgm:cxn modelId="{C7610EAE-4F4F-6B45-9C97-D7E11CF929FF}" type="presParOf" srcId="{9E2E0490-0495-6A45-B4B3-BABFB1ADCFEA}" destId="{C098666E-B111-DB4A-802A-C08B4B2C8177}" srcOrd="0" destOrd="0" presId="urn:microsoft.com/office/officeart/2005/8/layout/process1"/>
    <dgm:cxn modelId="{81862370-670F-2440-BD02-6E62C1B2FFE1}" type="presParOf" srcId="{45685F34-A46B-4848-BA00-A3E4FE977277}" destId="{ED15DF0B-0024-E749-A8F9-2518A14802F4}" srcOrd="2" destOrd="0" presId="urn:microsoft.com/office/officeart/2005/8/layout/process1"/>
    <dgm:cxn modelId="{DB1DC7CA-2638-194F-A305-6E1E3A79BE1B}" type="presParOf" srcId="{45685F34-A46B-4848-BA00-A3E4FE977277}" destId="{DBACF610-5878-1947-9071-F58AF959DB10}" srcOrd="3" destOrd="0" presId="urn:microsoft.com/office/officeart/2005/8/layout/process1"/>
    <dgm:cxn modelId="{EB7DBAEB-91D5-1D43-AC08-448982B5AB25}" type="presParOf" srcId="{DBACF610-5878-1947-9071-F58AF959DB10}" destId="{8B0219B9-4C37-0F42-8701-92AFEA6E13FE}" srcOrd="0" destOrd="0" presId="urn:microsoft.com/office/officeart/2005/8/layout/process1"/>
    <dgm:cxn modelId="{F18D0D7A-DB9B-5A4D-9507-E1169D1E439F}" type="presParOf" srcId="{45685F34-A46B-4848-BA00-A3E4FE977277}" destId="{B9AF475B-BE7E-6545-975A-936EF5509D3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417E40-52A7-FB40-AD52-57D1BD6F3AAE}">
      <dsp:nvSpPr>
        <dsp:cNvPr id="0" name=""/>
        <dsp:cNvSpPr/>
      </dsp:nvSpPr>
      <dsp:spPr>
        <a:xfrm>
          <a:off x="7143" y="633929"/>
          <a:ext cx="2135187" cy="1281112"/>
        </a:xfrm>
        <a:prstGeom prst="roundRect">
          <a:avLst>
            <a:gd name="adj" fmla="val 10000"/>
          </a:avLst>
        </a:prstGeom>
        <a:solidFill>
          <a:schemeClr val="bg1"/>
        </a:solidFill>
        <a:ln w="19050" cap="flat" cmpd="sng" algn="ctr">
          <a:solidFill>
            <a:schemeClr val="tx1"/>
          </a:solidFill>
          <a:prstDash val="solid"/>
          <a:miter lim="800000"/>
        </a:ln>
        <a:effectLst>
          <a:outerShdw blurRad="50800" dist="213757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chemeClr val="tx1"/>
              </a:solidFill>
            </a:rPr>
            <a:t>flower</a:t>
          </a:r>
        </a:p>
      </dsp:txBody>
      <dsp:txXfrm>
        <a:off x="44665" y="671451"/>
        <a:ext cx="2060143" cy="1206068"/>
      </dsp:txXfrm>
    </dsp:sp>
    <dsp:sp modelId="{9E2E0490-0495-6A45-B4B3-BABFB1ADCFEA}">
      <dsp:nvSpPr>
        <dsp:cNvPr id="0" name=""/>
        <dsp:cNvSpPr/>
      </dsp:nvSpPr>
      <dsp:spPr>
        <a:xfrm>
          <a:off x="2355850" y="1009722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200" kern="1200"/>
        </a:p>
      </dsp:txBody>
      <dsp:txXfrm>
        <a:off x="2355850" y="1115627"/>
        <a:ext cx="316861" cy="317716"/>
      </dsp:txXfrm>
    </dsp:sp>
    <dsp:sp modelId="{ED15DF0B-0024-E749-A8F9-2518A14802F4}">
      <dsp:nvSpPr>
        <dsp:cNvPr id="0" name=""/>
        <dsp:cNvSpPr/>
      </dsp:nvSpPr>
      <dsp:spPr>
        <a:xfrm>
          <a:off x="2996406" y="633929"/>
          <a:ext cx="2135187" cy="1281112"/>
        </a:xfrm>
        <a:prstGeom prst="roundRect">
          <a:avLst>
            <a:gd name="adj" fmla="val 10000"/>
          </a:avLst>
        </a:prstGeom>
        <a:solidFill>
          <a:schemeClr val="bg1"/>
        </a:solidFill>
        <a:ln w="19050" cap="flat" cmpd="sng" algn="ctr">
          <a:solidFill>
            <a:schemeClr val="tx1"/>
          </a:solidFill>
          <a:prstDash val="solid"/>
          <a:miter lim="800000"/>
        </a:ln>
        <a:effectLst>
          <a:outerShdw blurRad="50800" dist="213757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chemeClr val="tx1"/>
              </a:solidFill>
            </a:rPr>
            <a:t>tree</a:t>
          </a:r>
        </a:p>
      </dsp:txBody>
      <dsp:txXfrm>
        <a:off x="3033928" y="671451"/>
        <a:ext cx="2060143" cy="1206068"/>
      </dsp:txXfrm>
    </dsp:sp>
    <dsp:sp modelId="{DBACF610-5878-1947-9071-F58AF959DB10}">
      <dsp:nvSpPr>
        <dsp:cNvPr id="0" name=""/>
        <dsp:cNvSpPr/>
      </dsp:nvSpPr>
      <dsp:spPr>
        <a:xfrm>
          <a:off x="5345112" y="1009722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200" kern="1200"/>
        </a:p>
      </dsp:txBody>
      <dsp:txXfrm>
        <a:off x="5345112" y="1115627"/>
        <a:ext cx="316861" cy="317716"/>
      </dsp:txXfrm>
    </dsp:sp>
    <dsp:sp modelId="{B9AF475B-BE7E-6545-975A-936EF5509D36}">
      <dsp:nvSpPr>
        <dsp:cNvPr id="0" name=""/>
        <dsp:cNvSpPr/>
      </dsp:nvSpPr>
      <dsp:spPr>
        <a:xfrm>
          <a:off x="5985668" y="633929"/>
          <a:ext cx="2135187" cy="1281112"/>
        </a:xfrm>
        <a:prstGeom prst="roundRect">
          <a:avLst>
            <a:gd name="adj" fmla="val 10000"/>
          </a:avLst>
        </a:prstGeom>
        <a:solidFill>
          <a:schemeClr val="bg1"/>
        </a:solidFill>
        <a:ln w="19050" cap="flat" cmpd="sng" algn="ctr">
          <a:solidFill>
            <a:schemeClr val="tx1"/>
          </a:solidFill>
          <a:prstDash val="solid"/>
          <a:miter lim="800000"/>
        </a:ln>
        <a:effectLst>
          <a:outerShdw blurRad="50800" dist="213757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chemeClr val="tx1"/>
              </a:solidFill>
            </a:rPr>
            <a:t>sky</a:t>
          </a:r>
        </a:p>
      </dsp:txBody>
      <dsp:txXfrm>
        <a:off x="6023190" y="671451"/>
        <a:ext cx="2060143" cy="12060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417E40-52A7-FB40-AD52-57D1BD6F3AAE}">
      <dsp:nvSpPr>
        <dsp:cNvPr id="0" name=""/>
        <dsp:cNvSpPr/>
      </dsp:nvSpPr>
      <dsp:spPr>
        <a:xfrm>
          <a:off x="7143" y="633929"/>
          <a:ext cx="2135187" cy="1281112"/>
        </a:xfrm>
        <a:prstGeom prst="roundRect">
          <a:avLst>
            <a:gd name="adj" fmla="val 10000"/>
          </a:avLst>
        </a:prstGeom>
        <a:solidFill>
          <a:schemeClr val="bg1"/>
        </a:solidFill>
        <a:ln w="19050" cap="flat" cmpd="sng" algn="ctr">
          <a:solidFill>
            <a:schemeClr val="tx1"/>
          </a:solidFill>
          <a:prstDash val="solid"/>
          <a:miter lim="800000"/>
        </a:ln>
        <a:effectLst>
          <a:outerShdw blurRad="50800" dist="213757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chemeClr val="tx1"/>
              </a:solidFill>
            </a:rPr>
            <a:t>star</a:t>
          </a:r>
        </a:p>
      </dsp:txBody>
      <dsp:txXfrm>
        <a:off x="44665" y="671451"/>
        <a:ext cx="2060143" cy="1206068"/>
      </dsp:txXfrm>
    </dsp:sp>
    <dsp:sp modelId="{9E2E0490-0495-6A45-B4B3-BABFB1ADCFEA}">
      <dsp:nvSpPr>
        <dsp:cNvPr id="0" name=""/>
        <dsp:cNvSpPr/>
      </dsp:nvSpPr>
      <dsp:spPr>
        <a:xfrm>
          <a:off x="2355850" y="1009722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200" kern="1200"/>
        </a:p>
      </dsp:txBody>
      <dsp:txXfrm>
        <a:off x="2355850" y="1115627"/>
        <a:ext cx="316861" cy="317716"/>
      </dsp:txXfrm>
    </dsp:sp>
    <dsp:sp modelId="{ED15DF0B-0024-E749-A8F9-2518A14802F4}">
      <dsp:nvSpPr>
        <dsp:cNvPr id="0" name=""/>
        <dsp:cNvSpPr/>
      </dsp:nvSpPr>
      <dsp:spPr>
        <a:xfrm>
          <a:off x="2996406" y="633929"/>
          <a:ext cx="2135187" cy="1281112"/>
        </a:xfrm>
        <a:prstGeom prst="roundRect">
          <a:avLst>
            <a:gd name="adj" fmla="val 10000"/>
          </a:avLst>
        </a:prstGeom>
        <a:solidFill>
          <a:schemeClr val="bg1"/>
        </a:solidFill>
        <a:ln w="19050" cap="flat" cmpd="sng" algn="ctr">
          <a:solidFill>
            <a:schemeClr val="tx1"/>
          </a:solidFill>
          <a:prstDash val="solid"/>
          <a:miter lim="800000"/>
        </a:ln>
        <a:effectLst>
          <a:outerShdw blurRad="50800" dist="213757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chemeClr val="tx1"/>
              </a:solidFill>
            </a:rPr>
            <a:t>flower</a:t>
          </a:r>
        </a:p>
      </dsp:txBody>
      <dsp:txXfrm>
        <a:off x="3033928" y="671451"/>
        <a:ext cx="2060143" cy="1206068"/>
      </dsp:txXfrm>
    </dsp:sp>
    <dsp:sp modelId="{DBACF610-5878-1947-9071-F58AF959DB10}">
      <dsp:nvSpPr>
        <dsp:cNvPr id="0" name=""/>
        <dsp:cNvSpPr/>
      </dsp:nvSpPr>
      <dsp:spPr>
        <a:xfrm>
          <a:off x="5345112" y="1009722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200" kern="1200"/>
        </a:p>
      </dsp:txBody>
      <dsp:txXfrm>
        <a:off x="5345112" y="1115627"/>
        <a:ext cx="316861" cy="317716"/>
      </dsp:txXfrm>
    </dsp:sp>
    <dsp:sp modelId="{B9AF475B-BE7E-6545-975A-936EF5509D36}">
      <dsp:nvSpPr>
        <dsp:cNvPr id="0" name=""/>
        <dsp:cNvSpPr/>
      </dsp:nvSpPr>
      <dsp:spPr>
        <a:xfrm>
          <a:off x="5985668" y="633929"/>
          <a:ext cx="2135187" cy="1281112"/>
        </a:xfrm>
        <a:prstGeom prst="roundRect">
          <a:avLst>
            <a:gd name="adj" fmla="val 10000"/>
          </a:avLst>
        </a:prstGeom>
        <a:solidFill>
          <a:schemeClr val="bg1"/>
        </a:solidFill>
        <a:ln w="19050" cap="flat" cmpd="sng" algn="ctr">
          <a:solidFill>
            <a:schemeClr val="tx1"/>
          </a:solidFill>
          <a:prstDash val="solid"/>
          <a:miter lim="800000"/>
        </a:ln>
        <a:effectLst>
          <a:outerShdw blurRad="50800" dist="213757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chemeClr val="tx1"/>
              </a:solidFill>
            </a:rPr>
            <a:t>green</a:t>
          </a:r>
        </a:p>
      </dsp:txBody>
      <dsp:txXfrm>
        <a:off x="6023190" y="671451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BCA7D-5C2C-0757-C0B5-EEBD835F8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A8F28D-C45E-3BF5-CAA2-5E88FCDCD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1B88D-187B-56D1-9C72-291440ADC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48508-01DA-484D-911B-3C0322314E25}" type="datetimeFigureOut">
              <a:rPr lang="en-CZ" smtClean="0"/>
              <a:t>23.05.2024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C8D62-1CFB-6A60-789C-70B809E6B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D0DA2-65CA-B9B5-41C7-E808C55F0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3FB1-F232-754E-809C-4F26330A3D31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722759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CBAA-42E8-262B-91B9-00156428C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433FFD-0DC5-419D-30AD-B127706B3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64172-5111-3249-C8B8-046DEDBB3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48508-01DA-484D-911B-3C0322314E25}" type="datetimeFigureOut">
              <a:rPr lang="en-CZ" smtClean="0"/>
              <a:t>23.05.2024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B9C47-E84F-9594-5E59-16974A8D4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511DD-A7F6-02E1-E3BD-CDC6780CA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3FB1-F232-754E-809C-4F26330A3D31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55218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DE3980-F4D6-2565-E477-F6788D8EE8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26D61-D9DB-E944-0EC0-838BB40A5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EA9F7-6E51-35FA-232C-F79259814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48508-01DA-484D-911B-3C0322314E25}" type="datetimeFigureOut">
              <a:rPr lang="en-CZ" smtClean="0"/>
              <a:t>23.05.2024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6E035-6E18-B36D-D6A2-115AFF1B5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2D6E3-F161-3D12-F054-436BF0D88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3FB1-F232-754E-809C-4F26330A3D31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131130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D780-015A-BA98-B0CC-C56B39D1B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37F2D-85EE-029C-51B2-557E4B101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BADCA-FB90-7EB9-E9EB-CFF5BE00D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48508-01DA-484D-911B-3C0322314E25}" type="datetimeFigureOut">
              <a:rPr lang="en-CZ" smtClean="0"/>
              <a:t>23.05.2024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E88C6-F8BD-3EFB-0CD3-11C3C0C8C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EDE1E-5701-8E8D-9DF2-A0E52580C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3FB1-F232-754E-809C-4F26330A3D31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012742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C9AF2-4687-BC1A-A393-801FC7DCC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FC72A-2C08-E795-17A1-992E1E32A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4D606-B210-F3CD-029E-F802572EB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48508-01DA-484D-911B-3C0322314E25}" type="datetimeFigureOut">
              <a:rPr lang="en-CZ" smtClean="0"/>
              <a:t>23.05.2024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3C26E-7A4E-E736-FA56-1C2A2F12B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B0689-2046-9502-C9E0-A8F9CF51A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3FB1-F232-754E-809C-4F26330A3D31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664627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8826E-891F-070B-8CBA-E95E0DA3F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30A2F-1E42-F644-AB1F-328ADBDBA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D0B02-50C7-1C5C-FD72-B615AAD4A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A29B5-26D5-3E9B-609C-54FCF7F65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48508-01DA-484D-911B-3C0322314E25}" type="datetimeFigureOut">
              <a:rPr lang="en-CZ" smtClean="0"/>
              <a:t>23.05.2024</a:t>
            </a:fld>
            <a:endParaRPr lang="en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DBCBD-DAB5-EBE9-9DDC-EC1D23563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44A9B-0CCC-242C-2E31-8C62CB9A4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3FB1-F232-754E-809C-4F26330A3D31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365283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68A69-DAD5-1CB5-522C-67E931538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666CC-A2F6-16EA-7FEF-0E0988942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1D2558-AB13-0799-82FE-FD909F67E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EFF8CB-392F-867A-9F73-9D4139F244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49A291-4A9B-5350-3F30-CBC563FFF8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B9B88D-2DEE-7F67-471F-143C4FDC8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48508-01DA-484D-911B-3C0322314E25}" type="datetimeFigureOut">
              <a:rPr lang="en-CZ" smtClean="0"/>
              <a:t>23.05.2024</a:t>
            </a:fld>
            <a:endParaRPr lang="en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FADAFF-3316-8B17-5DB7-92787DCDA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04D370-D570-C04F-034E-6EC8C055A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3FB1-F232-754E-809C-4F26330A3D31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917422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F5D6-B3CA-0FA8-6E55-E1893E2CE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81E2D9-7A95-D381-51FB-1A2C85775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48508-01DA-484D-911B-3C0322314E25}" type="datetimeFigureOut">
              <a:rPr lang="en-CZ" smtClean="0"/>
              <a:t>23.05.2024</a:t>
            </a:fld>
            <a:endParaRPr lang="en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307D8B-E0C7-193C-F8FA-DFAA02E6F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B2C7B4-5D31-1BA2-9355-7CA17CDA5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3FB1-F232-754E-809C-4F26330A3D31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7628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16FC29-F112-6446-964C-9F6BE7393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48508-01DA-484D-911B-3C0322314E25}" type="datetimeFigureOut">
              <a:rPr lang="en-CZ" smtClean="0"/>
              <a:t>23.05.2024</a:t>
            </a:fld>
            <a:endParaRPr lang="en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DBE260-5622-9ADF-3DEB-7DD7EBCE9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9F147-64A9-DBDF-3EA2-E0B86C878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3FB1-F232-754E-809C-4F26330A3D31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325362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FC31D-9A2E-60D4-64D5-3D32F0E22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0BEEF-ADBD-32D5-4F52-3DBE6E290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643F0-504B-C3C8-2C6F-AF1266E4D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DFABAC-4147-2EA6-2ACB-AE5D62FCB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48508-01DA-484D-911B-3C0322314E25}" type="datetimeFigureOut">
              <a:rPr lang="en-CZ" smtClean="0"/>
              <a:t>23.05.2024</a:t>
            </a:fld>
            <a:endParaRPr lang="en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00A61-3A19-C31E-8EF2-2DC8F3E77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C47CA-B94E-1744-B8A3-6611E2A39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3FB1-F232-754E-809C-4F26330A3D31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4077430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5AA3E-47E5-C750-B91E-53EF12CA3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A6BD1E-CEB0-F9CB-A93B-1E7BB927D2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66C0E-03EA-8E3F-EF5F-6CA91B589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686BB-44C0-286B-792E-45A51A4D6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48508-01DA-484D-911B-3C0322314E25}" type="datetimeFigureOut">
              <a:rPr lang="en-CZ" smtClean="0"/>
              <a:t>23.05.2024</a:t>
            </a:fld>
            <a:endParaRPr lang="en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237C0-B4EC-292C-8743-2A8BB9217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DBE52-8923-1998-EB3C-1A98116EC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3FB1-F232-754E-809C-4F26330A3D31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97822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8ED7FC-25C5-94EB-202E-F1127C70F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B74DC-863D-2DF9-54AC-02579A6E7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94B3-93FF-3091-3F0C-4E834BBF40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C48508-01DA-484D-911B-3C0322314E25}" type="datetimeFigureOut">
              <a:rPr lang="en-CZ" smtClean="0"/>
              <a:t>23.05.2024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65645-5E97-3B63-2F88-3C0E4ED10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FD357-29E8-2BAD-8E0D-D73B7D7641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6B3FB1-F232-754E-809C-4F26330A3D31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78089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D8EF7-E581-3DCD-232C-86EEED8F96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Z" dirty="0"/>
              <a:t>Welcome to </a:t>
            </a:r>
            <a:br>
              <a:rPr lang="en-CZ" dirty="0"/>
            </a:br>
            <a:r>
              <a:rPr lang="en-CZ" b="1" dirty="0"/>
              <a:t>Memory experiment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E3C63E-FEB9-FBBB-1B85-63ED40C973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4" name="12-point Star 3">
            <a:extLst>
              <a:ext uri="{FF2B5EF4-FFF2-40B4-BE49-F238E27FC236}">
                <a16:creationId xmlns:a16="http://schemas.microsoft.com/office/drawing/2014/main" id="{C3FBF67D-EE87-3B1B-93D1-E5F0CCA1BF1A}"/>
              </a:ext>
            </a:extLst>
          </p:cNvPr>
          <p:cNvSpPr/>
          <p:nvPr/>
        </p:nvSpPr>
        <p:spPr>
          <a:xfrm rot="20090036">
            <a:off x="9403977" y="310381"/>
            <a:ext cx="2528047" cy="2528047"/>
          </a:xfrm>
          <a:prstGeom prst="star12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Z" sz="1600" b="1" dirty="0"/>
              <a:t>Best experiment ever!</a:t>
            </a:r>
          </a:p>
        </p:txBody>
      </p:sp>
    </p:spTree>
    <p:extLst>
      <p:ext uri="{BB962C8B-B14F-4D97-AF65-F5344CB8AC3E}">
        <p14:creationId xmlns:p14="http://schemas.microsoft.com/office/powerpoint/2010/main" val="806739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76A8C-FFDB-8B73-571E-47E217A93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First, you will see some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96DE0-A873-D49A-28BF-FCC39BBF4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Z" dirty="0"/>
              <a:t>Try to memorise them</a:t>
            </a:r>
          </a:p>
          <a:p>
            <a:r>
              <a:rPr lang="en-CZ" dirty="0"/>
              <a:t>Each word is shown for 2 second</a:t>
            </a:r>
          </a:p>
          <a:p>
            <a:r>
              <a:rPr lang="en-CZ" dirty="0"/>
              <a:t>You do not need to touch anything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784AB77-7A55-337F-7A28-B9506AF9FC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7660608"/>
              </p:ext>
            </p:extLst>
          </p:nvPr>
        </p:nvGraphicFramePr>
        <p:xfrm>
          <a:off x="2032000" y="4309200"/>
          <a:ext cx="8128000" cy="2548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9078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76A8C-FFDB-8B73-571E-47E217A93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Next, you will be asked about some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96DE0-A873-D49A-28BF-FCC39BBF4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Z" dirty="0"/>
              <a:t>Decide whether you have seen them in the first part or not </a:t>
            </a:r>
          </a:p>
          <a:p>
            <a:r>
              <a:rPr lang="en-CZ" dirty="0"/>
              <a:t>Use your keyboard</a:t>
            </a:r>
          </a:p>
          <a:p>
            <a:pPr lvl="1"/>
            <a:r>
              <a:rPr lang="en-CZ" dirty="0"/>
              <a:t>Press </a:t>
            </a:r>
            <a:r>
              <a:rPr lang="en-CZ" b="1" dirty="0"/>
              <a:t>Y</a:t>
            </a:r>
            <a:r>
              <a:rPr lang="en-CZ" dirty="0"/>
              <a:t> if you have seen the word (the word is old)</a:t>
            </a:r>
          </a:p>
          <a:p>
            <a:pPr lvl="1"/>
            <a:r>
              <a:rPr lang="en-CZ" dirty="0"/>
              <a:t>Press </a:t>
            </a:r>
            <a:r>
              <a:rPr lang="en-CZ" b="1" dirty="0"/>
              <a:t>N</a:t>
            </a:r>
            <a:r>
              <a:rPr lang="en-CZ" dirty="0"/>
              <a:t> if not (the word is new)</a:t>
            </a:r>
          </a:p>
          <a:p>
            <a:r>
              <a:rPr lang="en-CZ" dirty="0"/>
              <a:t>Keep one finger on Y, another on N</a:t>
            </a:r>
          </a:p>
          <a:p>
            <a:r>
              <a:rPr lang="en-CZ" dirty="0"/>
              <a:t>Try to respond as fast as possible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784AB77-7A55-337F-7A28-B9506AF9FC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5706752"/>
              </p:ext>
            </p:extLst>
          </p:nvPr>
        </p:nvGraphicFramePr>
        <p:xfrm>
          <a:off x="2032000" y="4309200"/>
          <a:ext cx="8128000" cy="2548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E44FE50-8135-BAA1-BD60-65154ED1A9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23250" y="2764563"/>
            <a:ext cx="3873500" cy="1409700"/>
          </a:xfrm>
          <a:prstGeom prst="rect">
            <a:avLst/>
          </a:prstGeom>
        </p:spPr>
      </p:pic>
      <p:sp>
        <p:nvSpPr>
          <p:cNvPr id="6" name="Doughnut 5">
            <a:extLst>
              <a:ext uri="{FF2B5EF4-FFF2-40B4-BE49-F238E27FC236}">
                <a16:creationId xmlns:a16="http://schemas.microsoft.com/office/drawing/2014/main" id="{C84D3477-D252-5FDB-3476-26DC5252B639}"/>
              </a:ext>
            </a:extLst>
          </p:cNvPr>
          <p:cNvSpPr/>
          <p:nvPr/>
        </p:nvSpPr>
        <p:spPr>
          <a:xfrm>
            <a:off x="8766935" y="3473650"/>
            <a:ext cx="508460" cy="508460"/>
          </a:xfrm>
          <a:prstGeom prst="donut">
            <a:avLst>
              <a:gd name="adj" fmla="val 22567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Z">
              <a:solidFill>
                <a:schemeClr val="tx1"/>
              </a:solidFill>
            </a:endParaRPr>
          </a:p>
        </p:txBody>
      </p:sp>
      <p:sp>
        <p:nvSpPr>
          <p:cNvPr id="7" name="Doughnut 6">
            <a:extLst>
              <a:ext uri="{FF2B5EF4-FFF2-40B4-BE49-F238E27FC236}">
                <a16:creationId xmlns:a16="http://schemas.microsoft.com/office/drawing/2014/main" id="{BE88C49E-FDF1-F0E2-E811-7A15D7C19994}"/>
              </a:ext>
            </a:extLst>
          </p:cNvPr>
          <p:cNvSpPr/>
          <p:nvPr/>
        </p:nvSpPr>
        <p:spPr>
          <a:xfrm>
            <a:off x="10036036" y="3469413"/>
            <a:ext cx="508460" cy="508460"/>
          </a:xfrm>
          <a:prstGeom prst="donut">
            <a:avLst>
              <a:gd name="adj" fmla="val 22567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Z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311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6410FCAA-3E22-B46A-C5A1-255A9CBEEA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75" b="7394"/>
          <a:stretch/>
        </p:blipFill>
        <p:spPr>
          <a:xfrm>
            <a:off x="20" y="-7619"/>
            <a:ext cx="12191979" cy="688736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7620"/>
            <a:ext cx="5566593" cy="6887364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62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067CD3-146F-6228-E362-39AA720C2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863442" y="855815"/>
            <a:ext cx="6887365" cy="516047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alpha val="91000"/>
                </a:schemeClr>
              </a:gs>
              <a:gs pos="83000">
                <a:schemeClr val="accent5">
                  <a:alpha val="0"/>
                </a:schemeClr>
              </a:gs>
            </a:gsLst>
            <a:lin ang="51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C7E5C-A0F8-E9FA-56DB-31A257FD4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7648"/>
            <a:ext cx="2079513" cy="6865647"/>
          </a:xfrm>
          <a:prstGeom prst="rect">
            <a:avLst/>
          </a:prstGeom>
          <a:gradFill flip="none" rotWithShape="1">
            <a:gsLst>
              <a:gs pos="5000">
                <a:schemeClr val="accent5"/>
              </a:gs>
              <a:gs pos="49000">
                <a:schemeClr val="accent5">
                  <a:alpha val="0"/>
                </a:schemeClr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F70A3C-4474-2A39-470C-FD55A8837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706777" y="3068761"/>
            <a:ext cx="4504659" cy="378923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60000">
                <a:schemeClr val="accent5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C3F7D4-9613-0E1F-901C-98FE831DE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74557" y="-6485"/>
            <a:ext cx="3427160" cy="6879745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49000">
                <a:schemeClr val="accent5">
                  <a:lumMod val="60000"/>
                  <a:lumOff val="40000"/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D5167C-AF48-26F0-7A9F-3F7643374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64705" y="-1061856"/>
            <a:ext cx="3682024" cy="12211438"/>
          </a:xfrm>
          <a:prstGeom prst="rect">
            <a:avLst/>
          </a:prstGeom>
          <a:gradFill>
            <a:gsLst>
              <a:gs pos="0">
                <a:schemeClr val="accent5"/>
              </a:gs>
              <a:gs pos="65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30A01-FCA8-86A5-A840-C32A3BE2E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" y="-7639"/>
            <a:ext cx="4879823" cy="6887373"/>
          </a:xfrm>
          <a:prstGeom prst="rect">
            <a:avLst/>
          </a:prstGeom>
          <a:gradFill>
            <a:gsLst>
              <a:gs pos="0">
                <a:schemeClr val="accent2">
                  <a:alpha val="70000"/>
                </a:schemeClr>
              </a:gs>
              <a:gs pos="44000">
                <a:schemeClr val="accent5">
                  <a:lumMod val="60000"/>
                  <a:lumOff val="40000"/>
                  <a:alpha val="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E298DA-EA9A-82B5-1D88-A3CB0E7844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9028" y="2155188"/>
            <a:ext cx="4160233" cy="2839273"/>
          </a:xfrm>
        </p:spPr>
        <p:txBody>
          <a:bodyPr>
            <a:normAutofit/>
          </a:bodyPr>
          <a:lstStyle/>
          <a:p>
            <a:pPr algn="l"/>
            <a:r>
              <a:rPr lang="en-CZ" sz="4000">
                <a:solidFill>
                  <a:srgbClr val="FFFFFF"/>
                </a:solidFill>
              </a:rPr>
              <a:t>Learning phase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40D2D8B-0650-2706-2E71-8D91A115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028" y="5166367"/>
            <a:ext cx="4160233" cy="850998"/>
          </a:xfrm>
        </p:spPr>
        <p:txBody>
          <a:bodyPr>
            <a:normAutofit/>
          </a:bodyPr>
          <a:lstStyle/>
          <a:p>
            <a:pPr algn="l"/>
            <a:endParaRPr lang="en-CZ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09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ipette filling tray with sample">
            <a:extLst>
              <a:ext uri="{FF2B5EF4-FFF2-40B4-BE49-F238E27FC236}">
                <a16:creationId xmlns:a16="http://schemas.microsoft.com/office/drawing/2014/main" id="{BF913603-86CB-E162-A276-DBCBCCC0AF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209" b="2160"/>
          <a:stretch/>
        </p:blipFill>
        <p:spPr>
          <a:xfrm>
            <a:off x="20" y="-7619"/>
            <a:ext cx="12191979" cy="688736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7620"/>
            <a:ext cx="5566593" cy="6887364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62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067CD3-146F-6228-E362-39AA720C2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863442" y="855815"/>
            <a:ext cx="6887365" cy="516047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alpha val="91000"/>
                </a:schemeClr>
              </a:gs>
              <a:gs pos="83000">
                <a:schemeClr val="accent5">
                  <a:alpha val="0"/>
                </a:schemeClr>
              </a:gs>
            </a:gsLst>
            <a:lin ang="51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C7E5C-A0F8-E9FA-56DB-31A257FD4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7648"/>
            <a:ext cx="2079513" cy="6865647"/>
          </a:xfrm>
          <a:prstGeom prst="rect">
            <a:avLst/>
          </a:prstGeom>
          <a:gradFill flip="none" rotWithShape="1">
            <a:gsLst>
              <a:gs pos="5000">
                <a:schemeClr val="accent5"/>
              </a:gs>
              <a:gs pos="49000">
                <a:schemeClr val="accent5">
                  <a:alpha val="0"/>
                </a:schemeClr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F70A3C-4474-2A39-470C-FD55A8837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706777" y="3068761"/>
            <a:ext cx="4504659" cy="378923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60000">
                <a:schemeClr val="accent5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C3F7D4-9613-0E1F-901C-98FE831DE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74557" y="-6485"/>
            <a:ext cx="3427160" cy="6879745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49000">
                <a:schemeClr val="accent5">
                  <a:lumMod val="60000"/>
                  <a:lumOff val="40000"/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D5167C-AF48-26F0-7A9F-3F7643374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64705" y="-1061856"/>
            <a:ext cx="3682024" cy="12211438"/>
          </a:xfrm>
          <a:prstGeom prst="rect">
            <a:avLst/>
          </a:prstGeom>
          <a:gradFill>
            <a:gsLst>
              <a:gs pos="0">
                <a:schemeClr val="accent5"/>
              </a:gs>
              <a:gs pos="65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30A01-FCA8-86A5-A840-C32A3BE2E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" y="-7639"/>
            <a:ext cx="4879823" cy="6887373"/>
          </a:xfrm>
          <a:prstGeom prst="rect">
            <a:avLst/>
          </a:prstGeom>
          <a:gradFill>
            <a:gsLst>
              <a:gs pos="0">
                <a:schemeClr val="accent2">
                  <a:alpha val="70000"/>
                </a:schemeClr>
              </a:gs>
              <a:gs pos="44000">
                <a:schemeClr val="accent5">
                  <a:lumMod val="60000"/>
                  <a:lumOff val="40000"/>
                  <a:alpha val="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E298DA-EA9A-82B5-1D88-A3CB0E7844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9028" y="2155188"/>
            <a:ext cx="4160233" cy="2839273"/>
          </a:xfrm>
        </p:spPr>
        <p:txBody>
          <a:bodyPr>
            <a:normAutofit/>
          </a:bodyPr>
          <a:lstStyle/>
          <a:p>
            <a:pPr algn="l"/>
            <a:r>
              <a:rPr lang="en-CZ" sz="4000">
                <a:solidFill>
                  <a:srgbClr val="FFFFFF"/>
                </a:solidFill>
              </a:rPr>
              <a:t>Testing phase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40D2D8B-0650-2706-2E71-8D91A115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028" y="5166367"/>
            <a:ext cx="4160233" cy="850998"/>
          </a:xfrm>
        </p:spPr>
        <p:txBody>
          <a:bodyPr>
            <a:normAutofit/>
          </a:bodyPr>
          <a:lstStyle/>
          <a:p>
            <a:pPr algn="l"/>
            <a:endParaRPr lang="en-CZ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12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8320351-9FA2-4A26-885B-BB8F3E490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CD2EFB-78C2-4C6E-A6B9-4ED12FAD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494851-DB2F-AAD4-AE11-42E3B43AFB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747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B5B273-41F6-1645-E9F1-19E9B33DB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00427"/>
            <a:ext cx="9875520" cy="3299902"/>
          </a:xfrm>
        </p:spPr>
        <p:txBody>
          <a:bodyPr>
            <a:normAutofit/>
          </a:bodyPr>
          <a:lstStyle/>
          <a:p>
            <a:pPr algn="l"/>
            <a:r>
              <a:rPr lang="en-CZ" sz="8200">
                <a:solidFill>
                  <a:srgbClr val="FFFFFF"/>
                </a:solidFill>
              </a:rPr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3EA069A-43D6-6AC1-2D91-AC62A5365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536" y="4072045"/>
            <a:ext cx="9875520" cy="1414355"/>
          </a:xfrm>
        </p:spPr>
        <p:txBody>
          <a:bodyPr>
            <a:normAutofit/>
          </a:bodyPr>
          <a:lstStyle/>
          <a:p>
            <a:pPr algn="l"/>
            <a:r>
              <a:rPr lang="en-CZ" dirty="0">
                <a:solidFill>
                  <a:srgbClr val="FFFFFF"/>
                </a:solidFill>
              </a:rPr>
              <a:t>Press anything t</a:t>
            </a:r>
            <a:r>
              <a:rPr lang="en-GB" dirty="0">
                <a:solidFill>
                  <a:srgbClr val="FFFFFF"/>
                </a:solidFill>
              </a:rPr>
              <a:t>o </a:t>
            </a:r>
            <a:r>
              <a:rPr lang="en-GB">
                <a:solidFill>
                  <a:srgbClr val="FFFFFF"/>
                </a:solidFill>
              </a:rPr>
              <a:t>save your data</a:t>
            </a:r>
            <a:endParaRPr lang="en-CZ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49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118</Words>
  <Application>Microsoft Macintosh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Office Theme</vt:lpstr>
      <vt:lpstr>Welcome to  Memory experiment</vt:lpstr>
      <vt:lpstr>First, you will see some words</vt:lpstr>
      <vt:lpstr>Next, you will be asked about some words</vt:lpstr>
      <vt:lpstr>Learning phase</vt:lpstr>
      <vt:lpstr>Testing phase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Lukavský, Jiří</dc:creator>
  <cp:lastModifiedBy>Lukavský, Jiří</cp:lastModifiedBy>
  <cp:revision>2</cp:revision>
  <dcterms:created xsi:type="dcterms:W3CDTF">2024-05-23T09:18:36Z</dcterms:created>
  <dcterms:modified xsi:type="dcterms:W3CDTF">2024-05-23T09:41:27Z</dcterms:modified>
</cp:coreProperties>
</file>